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57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77" y="3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4-07T08:17:27.2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23678 7081 72 0,'0'0'322'0,"0"0"-270"0,0 0 42 15,0 0 67-15,0 0-53 16,0 0-42-16,0 0 7 16,0 0 0-16,3 4-15 15,-3-4-7-15,0 0-3 16,0 0-7-16,0 0-2 15,0 0-6-15,0 0-7 16,0 0-6-16,0 1-9 16,0 2-9-16,2 2-2 15,2 1 3-15,1 4 5 16,2 0-2-16,0-1 5 16,3 0 7-16,-1 2-5 15,2 0 1-15,0 0 4 0,-1 2-5 16,2-2-2-16,-1 0-3 15,-2 2-6-15,2 0 3 16,2 2-5-16,0-1 0 16,2 2 0-16,0-2 0 15,0 1 1-15,1 1-1 16,-2 0 1-16,0-2-1 16,1 1 0-16,-1-1 0 15,4 2 0-15,-2 0 0 16,1-1 2-16,-1-1-2 15,0 0 0-15,1-1 0 16,-2-3 1-16,1-1-1 16,1 2 0-16,0-2 1 15,-3 1 0-15,2 1-1 0,-4 2 0 16,1-2 1-16,-1 1-1 16,2-1 1-16,2-1-2 15,-1 1 2-15,0-1 0 16,0-1-1-16,3-1 1 15,-2 0 0-15,1 3 2 16,1-1-2-16,-5-2-1 16,2 3 0-16,-1-1 2 15,2 1-2-15,0 0 0 16,2-1 1-16,-3 1-1 16,0 0 4-16,-3 2-3 15,0-2-1-15,0 0 0 16,-3 1 0-16,0 2 0 15,3 0 1-15,-2 1-1 0,-1-1 0 16,3-1 0-16,-1 0-1 16,2-1 0-16,0 1 1 15,5-1 0-15,-3 1 1 16,1 0-2-16,0-2 2 16,-3 2-1-16,-1 0 0 15,0-1 0-15,0 1 0 16,-2-3 1-16,4 5-2 15,0-3 2-15,2-2 2 0,-3 2-3 16,0-2 0-16,4 0 1 16,-5 2 3-16,2-1 22 15,-1 0-23-15,1 2-2 16,3-2 0-16,2 2 12 16,-1-3-10-16,3 3 3 15,0-1-5-15,-3 2 2 16,3 0-2-16,-5 0 0 15,1 0 3-15,-1 1-3 16,-4 0 2-16,-2-5 5 16,2 0-3-16,-4 1-2 15,1-3-3-15,1 4 1 16,2-3 0-16,-1 0 41 16,0 1-42-16,0 0 3 15,2 2-1-15,4 3-1 0,-4-2 26 16,-1-3-25-1,0 2-1-15,3-1 0 0,-2 2-1 16,2-1 0-16,0 0 1 16,1 2 0-16,0 2-1 15,0-1 2-15,-3 3-2 16,4-2 0-16,-2 1 0 16,2 1 0-16,-1 0 1 15,0 1-1-15,-3-2 0 16,2 0 0-16,-1 0 1 15,2-1-1-15,1 0 0 16,0 0 0-16,0-1 2 0,2-1-1 16,-2 2 0-16,2-3 0 15,-1 0-1-15,-2 0 0 16,-1-1 0-16,-3-6 1 16,-1 2-1-16,-4-3 0 15,-1 1 0-15,-2 0-1 16,3-1 1-16,-1 2 1 15,-2-1-1-15,2 0 0 16,0 0 0-16,0 1-1 16,1 6 1-16,8 3 0 15,3 1 1-15,1 1 3 16,1-3 12-16,-7 1-16 16,4 2 1-16,-4 1 2 0,1-1 1 15,-1-4-1-15,-5-4-1 16,-4-6-2-16,-1-1 0 15,-1-3 1-15,-1 1-1 16,5 2 1-16,-3 0 2 16,3 0-2-1,-2 1-1-15,4 1 0 0,4 2 0 16,-2 3 0-16,-1-5 1 16,-2-1-1-16,-4-1-20 15,-3 0-32-15,3 3-46 16,-1 0-13-16,1 0-47 15,0 0 3-15,-1-3-89 0,-2-3-34 16,0 0-17-16</inkml:trace>
  <inkml:trace contextRef="#ctx0" brushRef="#br0" timeOffset="1024.43">26091 9019 9 0,'0'0'1'15,"0"0"-1"-15,0 0 0 16,0 0 9-16,0 0 61 16,0 0 93-16,27-56 13 0,-24 49-35 15,-2 1 23 1,1 0-35-16,-1 1-31 0,-1-2 2 15,2 1-20-15,-1 2-24 16,-1 1 3-16,2 2-7 16,-2 0-7-16,0 1-11 15,0 0-10-15,0 0-8 16,0 0-6-16,0 0-1 16,0 0-5-16,0 0-4 15,0 2-1-15,0 11 1 16,0 4 6-16,-3 2 2 15,-3 0 4-15,-2 4 4 0,-1 2 1 16,0 2 0 0,0 1-4-16,0 1-3 0,-1 3 3 15,1 0-3-15,1 3-1 16,-2 0-2-16,1 5 1 16,2 1-4-16,0 3 1 15,3-6-5-15,1-8 0 16,-1-9 0-16,2-9 0 15,1-6 1-15,1-3 0 16,-2-3-1-16,2 0 4 16,0 0-4-16,0-4-5 15,0-2-5-15,-1-1 10 16,-1 3 0-16,-1-1 1 16,-1-1 0-16,-1 0 3 15,-1 0 7-15,-4 0 1 0,-2-2 7 16,-7 2 13-16,-5 2-3 15,-7 4 3-15,-8 0-2 16,-9 9-21-16,-15 9-9 16,-13 3-23-16,-10 2-151 15,-14 4-377-15</inkml:trace>
  <inkml:trace contextRef="#ctx0" brushRef="#br0" timeOffset="15104.98">26177 10718 267 0,'0'0'44'16,"0"0"-44"-16,0 0-36 15,0 0-40-15</inkml:trace>
  <inkml:trace contextRef="#ctx0" brushRef="#br0" timeOffset="16473">26177 10718 139 0,'-9'-6'73'15,"9"6"-12"-15,0 0 35 0,0 0 4 16,0 0-13-16,0 0 16 15,-3 0 3-15,-1 8-3 16,-1 0-11 0,2 1 8-16,-3 0-9 0,2-2-6 15,-2-1-27-15,-1 2-17 16,2-1-15-16,-1 1-7 16,-2 3-1-16,1-1-9 15,-3 6 1-15,-1-1-1 16,-1 4 1-16,-3 0 0 15,2 2 4-15,-2-2-7 16,3 1 2-16,-1 1 2 16,2-2-2-16,1 2-3 15,-1-3 1-15,-1 2-4 0,-1-1-1 16,-2 2 0-16,-1 2 0 16,-2 0-1-16,-6-3 3 15,0 5-4-15,-3-3 2 16,3 0-2-16,-3 0 1 15,0-1-1-15,-1 2 0 16,0-2 1-16,0 1-3 16,1-2 2-16,3 1 0 15,-2 1 1-15,2-3-1 16,1 2 3-16,0 1 4 16,5-4-5-16,-1 2 3 0,2-2-4 15,-2 2 1-15,0 0 0 16,-1 0 0-16,0 0-2 15,-3 1 4-15,2 1 1 16,0-1-2-16,2 1-1 16,1 0 4-16,0-5-5 15,5 0 2-15,-2-7-3 16,6-1 1-16,1-2-1 16,-3 3 3-16,-3 4-3 15,-5 3 0-15,-2 5 0 16,-3-1 0-16,-1 1 1 15,-2-1-1-15,0 2 0 0,3-2 1 16,0-3-1 0,5-2 0-16,5-3 1 0,2-3-1 15,5-2 1-15,1-2-1 16,1 1 0-16,-1 0 1 16,1 1-1-16,-3 6 0 15,-3 3 1-15,-2 2 0 16,0 1-1-16,-4-4 0 15,2 2 0-15,-2 1 1 16,-3 0 0-16,1-1 1 16,1-2-2-16,1 0 1 15,1 0-1-15,1-1 1 16,-1 1-1-16,2 1 0 16,-1-2 0-16,0 2 0 15,-1 1 1-15,-1-2-1 0,-2 1 0 16,1-2 0-16,0 2 0 15,2 0 1-15,0 1-1 16,-2 1 0-16,1 2 0 16,-5 2 0-16,-2 2 0 15,-3 0-1-15,-3-2 1 16,0 1 0-16,3-2-1 16,1-3 1-16,2 1 0 15,2-3-1-15,0 0 1 16,3-2 0-16,-2 1 1 15,3 2-3-15,-1 0 3 16,1 4-2-16,0-2 2 0,-1 0-1 16,2-2 0-1,3-1 0-15,0-3 0 0,2 1 3 16,0 0-2-16,0-1-1 16,0 3 1-16,-1 2-1 15,-2 1 3-15,1-1-3 16,-2 2 0-16,1 0 0 15,-1-1 3-15,-1 0 2 16,0 0 0-16,1 1 3 16,0-4-1-16,4-1 1 15,0 1 0-15,0-2-2 16,3-1-1-16,2-1 0 0,-2-3-1 16,3 1 1-16,0-1 0 15,0 3 0-15,0-1 0 16,-3 1-1-16,2 1-3 15,-1-4 3-15,2 0 5 16,-1-3-8-16,2-1 2 16,4-6-2-16,1 3-1 15,0-3 0-15,0 0-1 16,0 0 0-16,0 0-2 16,0 0-9-16,0 0-15 15,0 0-28-15,0-5-64 16,0-15-69-16,0-9-203 15,-3-6-450-15</inkml:trace>
  <inkml:trace contextRef="#ctx0" brushRef="#br0" timeOffset="17269.24">23650 13004 56 0,'0'0'104'0,"0"0"-12"16,0 0 38-16,0 0-3 16,0 0 3-16,0 0-11 15,-9 12-16-15,9-8-6 16,-2 2 0-16,-2 1-25 15,4 1-11-15,-1 4-6 16,-1-1-20-16,2 6-9 16,0-1 2-16,0 5 9 15,0 0-10-15,0 1-3 0,0 1 1 16,0 2-5-16,0 2-2 16,0 1-1-16,6 5 0 15,-2 0 6-15,-2 1-3 16,-2 2-3-16,0-3-3 15,0-6 8-15,0-3-5 16,1-4 0-16,-1-2-5 16,3-1-5-16,-1-5-3 15,-2-4-3-15,1-3 2 16,-1-5-3-16,0 0 3 16,0 0-1-16,2 0 4 0,1 0-1 15,-2-3 4-15,4-5-4 16,-2 1-2-16,3 2 0 15,0-1-2-15,3 0 0 16,4 2 1-16,0 0-2 16,5 1 0-16,3 1 0 15,5 1-2-15,3 1 2 16,4 0 0-16,2 0 1 16,-2 6-1-16,-1 1-1 15,-2 0 1-15,-4-3 1 16,-7 1 0-16,-9-5-1 15,-5 1 2-15,-5-1-2 0,0 0-1 16,0 0-36 0,-15 0-87-16,-11 6-200 0,-2 5-619 15</inkml:trace>
  <inkml:trace contextRef="#ctx0" brushRef="#br0" timeOffset="22969.21">27511 10313 210 0,'0'0'271'16,"0"0"-201"-16,0 0 41 0,0 0 22 15,0 0-55-15,0 0-39 16,0 0-2-16,0 0 16 15,0 0-8-15,0 0-5 16,0 0 2-16,0 0-3 16,0 0-5-16,0 0-5 15,0 0-8-15,0 0-5 16,0 0-2-16,3 0-1 0,3 0-2 16,1 0-5-1,4 0 10-15,2 0 4 0,-1 0-7 16,2 2 4-16,1 1-3 15,-2-2-3-15,3 2 5 16,1-3-3-16,2 2-7 16,0 0 6-16,3 1-4 15,-2 1 7-15,1 0-3 16,-3-1-5-16,5-1 5 16,0-1 1-16,0 0 0 15,1-1 3-15,0 2-6 16,-1-2-3-16,3 0 3 15,-2 0-1-15,1 0-4 0,2 0-1 16,0 0-1 0,-1 0-2-16,1 0 4 0,-3 0-5 15,0 0 0-15,2 0 1 16,-1 0 2-16,0 0-3 16,-1 0 0-16,0 0 0 15,4 0 0-15,-1 3 2 16,3-1-2-16,0 1 1 15,0 0-1-15,-2-3 3 16,0 0-2-16,-2 0 0 16,-4 0 0-16,2 0 6 15,-2 0-6-15,1 0 5 16,-1-3-3-16,1-2 1 16,2 0 1-16,0-1-3 0,-2 1-2 15,1 0 0-15,-2 1 1 16,-3 1-1-16,-2 1 0 15,-1 1 0-15,-1-2 1 16,0 0 2-16,0 3-3 16,1 0 0-16,-1 0 0 15,3 0 0-15,-3 0 0 16,1 0 0-16,-1 0-3 16,0 0 6-16,-4 0-4 15,1 0 1-15,-1 0 0 16,2 0-1-16,0 0 1 15,-1 0 3-15,-1 0-3 16,0 0 0-16,0 0 0 16,-1 0 0-16,0 0 1 15,0 0-2-15,-3 0 1 0,0 0 0 16,-2 0-1-16,-4 0 1 16,1 0-2-16,-2 0-4 15,0 0-52-15,1 0-96 16,1 0-99-16,-2-1-289 15</inkml:trace>
  <inkml:trace contextRef="#ctx0" brushRef="#br0" timeOffset="23934.2">29036 10174 11 0,'0'0'327'0,"0"0"-257"16,0 0-18-16,0 0 64 15,0 0 9-15,0 0-32 16,0 0 7-16,0 0 13 16,0 0-13-16,0-2-22 15,0 2-8-15,0 0-26 16,0-1-8-16,0 1-5 16,0 0-2-16,0 0 0 0,0 0 1 15,0 0-4-15,6 0-5 16,0 0-8-16,5 0 1 15,-1 0-3-15,-1 0-10 16,-2 0 0-16,0 0-1 16,1 0 1-16,-1 0 0 15,4 0-1-15,2 4 5 16,-1 2 3-16,1-4 0 16,1 3-1-16,-1 0 4 15,-1 1-7-15,1 0 2 16,1 1-5-16,0 2 1 15,-1-2 0-15,-1 1-1 16,3 0 0-16,-5-1 1 16,6-1-2-16,-2 1 0 15,0 0 0-15,0-2 1 0,-3 0-1 16,-3-1 0-16,-3-2-1 16,-3-1 1-16,-1-1 0 15,-1 2-1-15,0-2 0 16,0 1 0-16,0-1-1 15,0 0 1-15,0 0 0 16,0 3 1-16,0 2 0 16,-1 0 6-16,-8 2-2 15,-3 0 11-15,-2 1-2 16,-3 3-4-16,-6-1-1 0,2 3 1 16,-3-2 4-16,2 0 8 15,0 0 3-15,1 0-5 16,-5 0-2-16,0 0-4 15,2 0-2-15,6-2 2 16,3 1-9-16,6-1-3 16,0 0-1-16,2-1 0 15,1-2-4-15,1 3-54 16,1-3-79-16,-4-1-156 16,-8-5-170-16</inkml:trace>
  <inkml:trace contextRef="#ctx0" brushRef="#br0" timeOffset="34308.78">30263 10337 181 0,'0'0'165'0,"0"0"-42"0,0 0 58 16,0 0-26-16,0 0-68 15,0 0-8-15,0 0 7 16,8-3-22-16,-8 2-11 15,0 1-8-15,0 0-3 16,0 0-13-16,2 0-6 16,2-1-3-16,4 1-3 15,5 0 2-15,0 0 1 16,5 0 2-16,-3 0-9 16,0 0 1-16,-3 0 4 15,1 0-6-15,1 0-2 16,2 0 4-16,2 0-1 0,1 0 1 15,-2-1-5-15,1-1 0 16,-3 2-4-16,1 0-3 16,1 0 0-16,1 0 0 15,1 0-1-15,-1 0 0 16,3 0 1-16,1 0 1 16,-4 0-3-16,1 0 1 15,0 0 1-15,0 0-3 16,0 2 2-16,1-1 2 15,0 0-1-15,0-1 0 16,-2 0 6-16,0 0-4 16,-2 0 4-16,3 0 1 15,-3 0-2-15,-3 0-6 0,-1 4-1 16,1-4 0 0,-1 1 1-16,6 1-1 0,-2 0 1 15,4-2 0-15,-1 0 0 16,1 0 0-16,-4 0-1 15,-1 0 0-15,0 0 0 16,0 1 1-16,1 2-1 16,-2 0 2-16,-1-1 1 15,3 1 0-15,2 1 1 16,2 0 1-16,-1-2 1 16,2 2 1-16,-3-4-5 15,0 3 2-15,-3-3-3 16,2 3 0-16,0-3 6 0,1 0-4 15,0 0 0-15,-2 0-1 16,-1 0 3-16,0 0-3 16,-3 0-2-16,-2 0 1 15,-4 0 0-15,2 0-1 16,1 0 0-16,6 0 0 16,-2 0 0-16,4 0 0 15,-5 0-1-15,-2 2 1 16,-4 0-1-16,-3 0 2 15,-2-1-1-15,1 0 0 16,-1-1 1-16,-1 0-1 16,0 0 0-16,0 0-9 0,0 0-27 15,0 0-49 1,0 4-62-16,0 1-103 0,0 0-133 16,0-2-190-16</inkml:trace>
  <inkml:trace contextRef="#ctx0" brushRef="#br0" timeOffset="35052.03">31426 10254 250 0,'0'0'182'16,"0"0"-105"-16,0 0 44 15,0 0 18-15,0 0-71 16,0 0-26-16,-1-30 7 15,-1 27 14-15,1 3 5 16,1 0-21-16,0 0-5 0,0 0-13 16,0 0 1-1,0 0-3-15,0 0-2 0,0 0 5 16,0 0 3-16,0 0 1 16,0 0-7-16,0 0-4 15,0 0-3-15,0 0-8 16,0 0 1-16,0 0-2 15,0 0 0-15,0 7 4 16,4-1-3-16,6 4-6 16,-1 2 3-16,3 0 3 15,0 2-7-15,0 1-2 16,0-3 1-16,-2 0-4 16,-1-1 2-16,2 0-2 15,-1-1 1-15,1 0-1 16,2 1 0-16,-4-5 1 15,0 1-1-15,-3-1 1 0,0-2 0 16,-3-1-1-16,-3 0 0 16,1-3 2-16,-1 1 0 15,0-1 4-15,0 0 7 16,0 0 2-16,0 0 1 16,0 0 4-16,0 3-5 15,0-1-2-15,-3 6-10 16,-11 1 13-16,-5 4-9 15,0 1 7-15,0 1 0 16,1-1 5-16,2 0-8 16,2-4-6-16,1 1-5 15,1-2-2-15,1 2-43 16,-2 1-113-16,-2-4-141 0,-7 0-419 16</inkml:trace>
  <inkml:trace contextRef="#ctx0" brushRef="#br0" timeOffset="68037.93">28466 11081 248 0,'0'0'255'16,"0"0"-131"-16,0 0 13 16,0 0-9-16,0 0-1 15,0 0-1-15,0 0-33 16,0 0-24-16,27 0-9 15,-26 0-9-15,1 0-1 16,1 0-9-16,2 0-10 0,1 0-15 16,2 0-2-16,0 0 3 15,2 0-5-15,0 0-5 16,2 0-5-16,3 0 1 16,-3 0-1-16,1 0-2 15,-2 0 1-15,-2 0 0 16,3 0-1-16,-3 3 1 15,-2 0 0-15,3 1 0 16,-2 0-1-16,-2 2 1 16,0 0-2-16,2 1 2 15,0 1-1-15,2-1 0 16,-1 1-2-16,1-1-6 16,-1-1-1-16,-2 1 3 15,-1-2 6-15,-1-1-1 0,1 2 1 16,-3-2 0-16,-2 2 0 15,1-2 1-15,-1 0 0 16,1 0-1-16,1 0-1 16,-2 4 1-16,2-2 1 15,0 3-1-15,-1-2-1 16,-1 2 1-16,-1 0-2 16,0 0 1-16,0 1-3 15,0 0-2-15,0 1 3 16,0 0 0-16,-6 0 3 15,3 0 1-15,-1-1-1 16,1 0 0-16,0-2 0 16,0 0 0-16,0 1 0 15,-5-2 0-15,2 0 0 0,-1 1 0 16,-2 0 0-16,-4-1 1 16,0 0-1-16,-1 3 1 15,-1-3-1-15,0 2 1 16,1 0-1-16,1-2 0 15,0 1-1-15,-1-1 1 16,-2 1 0-16,1 0 0 16,-3-2-1-16,0-1 0 15,5-1-6-15,-4-1 1 16,4-2-2-16,-1 0 4 16,-2 1-4-16,1-1-8 0,-6 3 10 15,-1 0-1-15,0-2 2 16,0 3 4-16,5-2 0 15,0 1 1 1,-2 1-1-16,1 1 0 0,0 0 1 16,-1-1-1-16,2 0 1 15,-4-1-1-15,4 0 0 16,-3-1-6-16,2-3-2 16,1 0 4-16,0 0-8 15,0 0-4-15,1 0 2 16,2 0 11-16,-2 0-1 15,2 0 3-15,-2 4-1 16,3 1 3-16,-1 1 0 0,5-2 1 16,3 2-1-1,2-2 1-15,-2-1-1 0,2 2-1 16,-1 2-1-16,2 0 2 16,-3 3 0-16,1-2 2 15,0 5-2-15,-3-1 3 16,2 1 2-16,2-3 1 15,1-2-2-15,0-2 5 16,3-4-7-16,0 2-1 16,0 0-1-16,0 3 2 15,0 3 1-15,-2 1 4 16,2-1 4-16,0-3 2 16,0 1-1-16,0-4-2 15,0 1-5-15,0 0-3 0,2 3 1 16,8 1 1-16,1-4 2 15,2 2 1-15,1 0-2 16,2-3 0-16,0 3 1 16,7-1-1-16,0 1-1 15,4-2 0-15,0-1-1 16,2-2-1-16,1-2-2 16,-2 0 0-16,2 0 0 15,-5 1 0-15,2 4-1 16,-2-1 1-16,2 5 0 15,0-1 0-15,-3 2 1 16,1 1-1-16,-2-2 3 16,0-1-1-16,-1-1 1 15,1 0-3-15,-1-1 2 16,1-1-4-16,-4-1 1 0,2-2 0 16,-3-2-2-16,0 1 1 15,-3 0 1-15,-5 3 1 16,1 0-1-16,-1 2 1 15,-2-1 0-15,1 1 0 16,-2 0 1-16,0 4-1 16,2-3 1-16,2-2-1 15,2 1 1-15,-2 1-1 16,-1 1 0-16,1 1 0 16,-5 0 1-16,-2-3-1 15,1 0 4-15,-2 1 0 0,0-1-2 16,0 0 1-16,-2-1-3 15,3 2 0-15,-1 1 0 16,2 1 1-16,-2 1-1 16,0-1 0-16,0-1 1 15,-1 0-1-15,-2-1 4 16,0-1 5-16,0 4-3 16,0-3 0-16,0 0-5 15,-2 1 2-15,-2 0-3 16,-4 0 0-16,2 0 0 15,-3-1 0-15,0 1 0 16,2-2 0-16,-3 2 0 0,-1-3-3 16,-1 1 3-1,-6-2-1-15,1 2-1 0,-3-3-2 16,-3-2 0-16,0-1 1 16,-2 0-4-16,-1 0 2 15,0 0 5-15,0 0-2 16,-1 0-1-16,2 0 2 15,0 2 0-15,1 2 1 16,1 0-1-16,0 1 1 16,2 1 1-16,-1-1-1 15,0-1 0-15,5-2 1 16,-1 2-1-16,5-2 1 0,-3 0 0 16,0 2-2-1,0-2 0-15,-3 3 0 0,2-1 1 16,-2 2-1-16,4-3 0 15,0 1 1-15,3-1 0 16,0 0-5-16,0-1 5 16,3 1-3-16,0 0-1 15,-2 1-3-15,3 0 0 16,-1-1 1-16,2 1 4 16,4-2 2-16,0 0-1 15,3-1 1-15,0-1 2 16,-2 0 0-16,2 1-1 15,0 1 0-15,0 1 2 16,0 6-1-16,0 0 5 16,8-1 0-16,-1 2 6 15,-3-2-2-15,4 1-5 0,1 0-6 16,3-2 0-16,3 1 0 16,4 2 0-16,5 0 1 15,2 0-1-15,2 4 1 16,-3-3-1-16,1-1 0 15,-7-2 0-15,0-1 1 16,2-2-3-16,-2-4-8 16,4 0-36-16,4-1-60 15,9 0-83-15,5 5-77 16,4 1-174-16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4-07T08:22:53.2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14625 3216 338 0,'0'0'107'0,"0"0"-32"16,0 0 25-16,0 0 18 15,0 0-35-15,0 0-33 16,0 0-20-16,0 0 2 16,2 0-3-16,-2 0-8 15,0 0-3-15,0 0-1 16,0 0-1-16,0 0 1 15,0 0 3-15,0 0 4 16,0 0-4-16,0 3 16 16,0 2-14-16,1 3 1 15,1-3-4-15,-1 2-3 0,1 0-2 16,-2 1 6 0,0 2 6-16,0 0-2 0,0 2-4 15,0-1-4-15,0 1-3 16,0 2 0-16,0 2 0 15,0-3-2-15,0 1 4 16,0 0-4-16,0 0 0 16,0 1-1-16,1 1-6 15,-1 0 2-15,0 2-5 16,2-1 2-16,-2 0 0 16,1 0-3-16,1 0 2 15,-1-1 1-15,-1 2-1 16,0 0 0-16,2-1 2 15,-2 3-3-15,1-3 4 0,-1 2-1 16,0 0 2-16,3-1 2 16,-3 2-4-16,0-2 5 15,0 2 0-15,0-2-4 16,0 0 1-16,0 1-3 16,1 1 1-16,-1-2-1 15,0 2-1-15,0 0 5 16,0-2-2-16,0 0 4 15,0 2-1-15,0-2-2 16,0 2 1-16,0-3-2 16,0 1-1-16,0 0-3 15,0 0 0-15,0 2 1 16,0-1-1-16,0 2 0 0,0 1 0 16,0 0-1-16,0 0 0 15,0-2 1-15,0 1-1 16,0 1 2-16,0-1-2 15,0 1 0-15,0-3 1 16,0 3 0-16,0 0-1 16,0 0-1-16,0 2 1 15,0 2 2-15,0-1 2 16,0 1 1-16,-1-2 0 16,1 1 2-16,0-3-3 15,0 0-3-15,-3 1 5 16,3 0-4-16,0-1 1 15,0 2-1-15,0-1 2 0,0-1 0 16,0 4-2-16,0-1 4 16,0 4 0-16,0-1 3 15,0 0-7-15,0 1 1 16,0-1-2-16,0 0 2 16,0 3-2-16,0-2 1 15,0 2 1-15,0-2 1 16,0-2-1-16,0-1 4 15,0-1-1-15,0 3-1 16,0-1 0-16,0 1-1 16,0 1-2-16,0 1 6 15,0 0-7-15,-4-1 3 16,-1 1-2-16,1 0 4 0,-1 1-4 16,-1-1-1-16,1 2-1 15,1 0 1-15,1-1 0 16,2-1 0-16,-2-1-1 15,0 0 1-15,1-1-1 16,2 0 2-16,-1 1-1 16,-1 6-1-16,1-3-2 15,1-2 2-15,0-2 0 16,-2-4 0-16,2 1 0 16,0 3 0-16,-1-1 2 15,-1 3 1-15,-1-2 1 16,2-2 2-16,-1-3-4 0,2-1-2 15,0-2 1-15,0-1 2 16,0 2-3-16,0 3 1 16,0 9-1-16,0 3 2 15,0 5 4-15,-7 2 6 16,1-5-2-16,0-5-8 16,0-3 5-16,1-4-4 15,1-5-2-15,3-3 2 16,1-1-3-16,-2 1 0 15,2 1-2-15,0 1 4 16,-1 2-4-16,-1 2 3 16,1 7-1-16,-2 6 0 15,-2-2 3-15,2 1-3 0,-2-9 2 16,4-2-2-16,-1-4 1 16,2 1 1-16,0-5-2 15,0-3 0-15,0 2-1 16,0 0 0-16,0 2 1 15,0 1 1-15,0 3-1 16,0 5-1-16,0 6 1 16,0 5 1-16,0 1 10 15,0-3-8-15,0-6 2 16,0-5-4-16,0 2-1 16,0-6 0-16,2-5 0 15,1-3 0-15,0-4-2 16,2 2 2-16,1 2 0 15,-2 2 0-15,1 1 0 0,2 0 0 16,-3-1 1-16,1 4 2 16,-1-2-3-16,1 0-2 15,-2-1 2-15,1 0 0 16,1 2 0-16,-2-1 1 16,1 3-1-16,1 2 0 15,-1 1 1-15,1 9 1 16,-4 4-1-16,3 1 4 15,-2-2-2-15,1-2-1 16,0-3-1-16,2 5-1 16,-2-5 1-16,1-3 0 15,1-2-2-15,-1-6 1 0,0-2 0 16,-1 1 0-16,-1-1 0 16,-1 3 0-16,2 1 0 15,0 2 1-15,-1 2-1 16,1 2 0-16,-3 1 1 15,0-1 0-15,0-1 1 16,0-2 0-16,0-1-1 16,0-1 1-16,1-1-1 15,-1 0-1-15,0-6 2 16,0-1-2-16,0 1 0 16,0-2 1-16,0 3 0 15,0 1 1-15,0 0-2 16,2 3 1-16,-1 0 0 15,1-1-1-15,-2 5 0 16,3-7 1-16,0 2-1 0,-2-4 0 16,-1-2 0-16,3-1 0 15,-1 0 0-15,-1 0 0 16,1 1 0-16,1 0 0 16,-2 3 0-16,1 0 1 15,1 1-1-15,-2-1 0 16,2-1 0-16,-1-1 0 15,1 2 2-15,1-1-1 16,-1-1-1-16,-2 2 1 16,2-4 1-16,-1 1-1 0,3-5 0 15,-2 2-1-15,0-1 2 16,-2 2-2-16,2 2 0 16,3 1 1-16,-3 2-1 15,0-2 0 1,0 0 1-16,-2-3 0 0,1 2-1 15,-1-2 0-15,1 1 0 16,-1 2 2-16,1 2 0 16,-1 0-2-16,1 7 0 15,-1 4 2-15,-1 4-2 16,0 1 5-16,0-5 5 16,0-5-4-16,0-7-3 15,0 0 0-15,0-5-1 16,0-1-1-16,0-2 2 15,0-2-3-15,0 0-3 0,2 3 3 16,5 2-1-16,-1 1 1 16,-1 2 0-16,1-1 1 15,-2 0 1-15,1 0-2 16,0 1-2-16,0 3-3 16,1 2-3-16,2 3 1 15,1 5-11-15,-2 1-4 16,0-2-6-16,-2-2-25 15,-2-5-43-15,-3-5-41 16,0-7-136-16,-12-6-211 16</inkml:trace>
  <inkml:trace contextRef="#ctx0" brushRef="#br0" timeOffset="3336.08">14932 9495 10 0,'0'0'26'16,"0"0"-12"-16,0 0-3 16,0 0 0-16,0 0 26 15,0 0 21-15,0 0-28 16,-14-13-28-16,12 12-2 16,1-1-7-16,-1-1 3 15,2 2 4-15,0 1 6 16,-1-1 3-16,1-1 10 0,-2 1 0 15,2-1-8-15,-1 0-9 16,-1-1-1-16,-1-1 0 16,0-2 0-16,3 3 9 15,-2 2 49-15,2 1 30 16,-1 0-16-16,-1 0 2 16,2 0-1-16,-1 0-14 15,1 0-23-15,-2 0-6 16,1-1 4-16,-3-2-14 15,1 3-7-15,0 0-1 16,0-2-6-16,1 1 4 16,-1 1 4-16,3-1-2 15,-1 1-6-15,1 0-2 0,0-2 4 16,0 2 1-16,0 0-2 16,0 0 4-16,0 0-7 15,0 0-2-15,0 0-3 16,0 0-1-16,0 2 1 15,1 6 8-15,4 0 1 16,1 3-1-16,-2 1 2 16,2 1 12-16,-3-2-9 15,0 2 4-15,2-3-5 16,-1 0-1-16,-1 3 3 16,2-1 0-16,0 1-2 15,-2 2 0-15,2-1-1 16,-1-1-5-16,1 0-2 15,-1-2-2-15,1 0 0 16,-3 0 5-16,2-1 0 0,-1 0 6 16,-2-3 5-16,2-1-4 15,-3-3-6-15,2-2-2 16,-2-1-5-16,0 0 0 16,0 0-1-16,0 0-15 15,1-4-64-15,1-9-82 16,-2 3-271-16</inkml:trace>
  <inkml:trace contextRef="#ctx0" brushRef="#br0" timeOffset="5088.83">14807 9419 138 0,'0'0'74'16,"0"0"6"-16,0 0-1 15,0 0-29-15,0 0-39 16,0 0-11-16,0-19-18 16,0 12 1-16,0 1 9 15,0 1 7-15,-3 4 1 16,0-1 7-16,-1 1 22 16,-1-5-7-16,2-3-22 15,-1-3-74-15,2-3-61 16,1 0-102-16</inkml:trace>
  <inkml:trace contextRef="#ctx0" brushRef="#br0" timeOffset="5556.83">14776 9296 60 0,'0'0'88'15,"0"0"2"-15,0 0 8 16,0 0-12-16,0 0-29 16,0 0-17-16,-6 48 4 15,6-36 7-15,0-1-10 16,0 1-11-16,3 2 7 15,1-1-9-15,-1 1-1 16,0 1-6-16,0 3 5 16,-1 1 3-16,-1 2-3 15,1 1-5-15,-2 1-13 0,0 1-1 16,0-1 0-16,0 2 0 16,0-3 3-16,0-1-4 15,0 2-4-15,0-5 0 16,0 0 1-16,0-1-2 15,0 1-1-15,0 3 1 16,0-1 1-16,0 4-1 16,-5-4 6-16,-1 3 16 15,0-3 14-15,2-3-11 16,0-3-12-16,-1-2-5 16,3-2 0-16,-1 0-1 15,-1 1 1-15,2-3-1 16,-1 0-2-16,2 1 1 15,1-2 4-15,0-4 1 0,0 2-2 16,0-4-3-16,0 1-3 16,0-2-2-16,0 0-2 15,0 0-4-15,0 0-28 16,0 0-64-16,0-2-82 16,0-4-258-16</inkml:trace>
  <inkml:trace contextRef="#ctx0" brushRef="#br0" timeOffset="8139.69">14240 9582 132 0,'0'0'131'0,"0"0"10"16,0 0-17-16,0 0 17 16,0 0-21-16,0 0-27 15,0 0-12-15,0 0-4 16,0 0-24-16,0 0-12 16,0 0-13-16,0 0-15 15,0 0-12-15,3 0 0 0,7 6-1 16,1 0 1-1,1 0-2-15,0-1-16 0,3 2-70 16,3 2-69-16,-1 2-86 16,-1 3-87-16</inkml:trace>
  <inkml:trace contextRef="#ctx0" brushRef="#br0" timeOffset="8364.69">14468 9768 230 0,'0'0'296'0,"0"0"-209"0,0 0 45 16,0 0-43-16,0 0-58 16,0 0-26-16,14 12-4 15,-11-10 0-15,7 2-1 16,-4-2-20-16,2 2-124 15,-1-3-192-15</inkml:trace>
  <inkml:trace contextRef="#ctx0" brushRef="#br0" timeOffset="8530.69">14628 9915 4 0,'0'0'431'15,"0"0"-397"-15,0 0 74 16,0 0 1-16,0 0-89 0,0 0-20 16,40 16-95-16,-31-15-93 15,-1 2-180-15</inkml:trace>
  <inkml:trace contextRef="#ctx0" brushRef="#br0" timeOffset="8723.84">14776 10018 385 0,'0'0'169'0,"0"0"-95"0,0 0 36 15,0 0-18-15,0 0-58 16,0 0-30-16,62 41-4 16,-45-26-4-16,-1 1-43 15,-2 3-75-15,0 1-39 16,-1-2 11-16,0-3-12 15</inkml:trace>
  <inkml:trace contextRef="#ctx0" brushRef="#br0" timeOffset="8855.84">15038 10218 287 0,'0'0'96'16,"0"0"52"-16,0 0 30 15,0 0-45-15,0 0-54 0,0 0-79 16,29 29-32-1,-29-29-258-15</inkml:trace>
  <inkml:trace contextRef="#ctx0" brushRef="#br0" timeOffset="11466.68">14721 10096 36 0,'0'0'177'0,"0"0"-102"15,0 0 12-15,0 0-17 0,0 0-45 16,0 0-25 0,0-1-7-16,0-1 5 0,0 2 2 15,0 0 1 1,0 0 16-16,0 0 25 0,0 0 6 16,0 0-11-16,0 0-7 15,0 0 0-15,0 0-19 16,0 0-6-1,0 0-2-15,0 0 2 0,0 0 1 16,0 0 16-16,0 0 14 16,-2 2 10-16,-1 0 8 15,1 0 1-15,1-1-11 16,-2-1-2-16,1 0 11 16,-2 1-15-16,1 1-17 15,2 0-5-15,-2-1 1 0,0-1 6 16,1 1-4-16,1 1-5 15,-2-2 2-15,0 1-1 16,0-1 2-16,0 0-5 16,0 2-6-16,0-2 0 15,0 1 5-15,1-1-2 16,-1 2-4-16,0-2 4 16,0 1 5-16,0-1 3 15,0 0-10-15,0 2 2 16,0-2-5-16,2 0 2 15,-3 1-1-15,2 0 0 16,-1-1 0-16,0 0-1 16,0 2-1-16,0-2 6 15,2 0-4-15,-3 0-2 0,3 2 0 16,-2-2 4-16,0 0-3 16,-3 1 1-16,3 0 2 15,-1-1 0-15,-2 3 9 16,0 0-6-16,0-3 0 15,0 2 5-15,0 0-5 16,1-2 4-16,-1 0-4 16,0 0 4-16,1 0-3 15,-1 0 4-15,0 1-7 16,1 0-3-16,-1 1 1 16,1 0 1-16,-2-1-3 15,3-1 0-15,-2 1-1 16,1 1 0-16,1-2 3 0,-2 1-3 15,-2 1 2 1,1-1-2-16,1 2 2 0,-2-2-1 16,0 1 4-16,2-1 6 15,-2 0-1-15,0 0-8 16,-2 2 3-16,0-1-2 16,1-1 3-16,-2 1-8 15,4 0 2-15,-2 0 2 16,3-1 4-16,-3 1-4 15,2-1 2-15,2-1-3 16,-1 1-1-16,0-1 1 16,0 0-4-16,0 2 2 15,2-1 4-15,-2 1-6 16,-2 0 3-16,-2 2 0 16,2-3-1-16,-2 2 3 0,-2-1 1 15,0-2-3-15,-3 0 5 16,2 0 0-16,-3 2-4 15,3-1 1-15,3-1-2 16,1 0 1-16,0 3 0 16,0-3 1-16,-3 0 0 15,3 0-2-15,-1 0 6 16,0 0-4-16,-1 0-2 16,2 0 3-16,-3 0-2 15,2 2 1-15,-1 0-4 16,-1 1 4-16,2 0-3 15,-1-1 3-15,-1 0 3 0,2 1-1 16,-1 0-2 0,-2 0-4-16,1 0 6 0,2 0-6 15,1 0 1-15,1-2 1 16,1-1 2-16,-2 2-1 16,1 1-1-16,-1-2 2 15,-1 3 2-15,0-3-4 16,2 2 0-16,2-2 3 15,1 2-4-15,-3 0 3 16,0-2-4-16,1 2 2 16,-5 0-3-16,1 1 2 15,-2 0 0-15,0 2 0 0,0-2-1 16,2 0 10-16,0-1-5 16,4 0-2-16,-2 0 7 15,-3 1 0-15,3 0 3 16,-2-2-2-16,1 4-5 15,4-4 4-15,0 0-2 16,4-2-3-16,1 1 1 16,1-1-7-16,0 0 0 15,0 0 0-15,0 0 0 16,0 0 0-16,0 0 0 16,0 0 0-16,0 0-4 15,0 0-53-15,0 0-37 16,0 0-101-16,0 6-393 0</inkml:trace>
  <inkml:trace contextRef="#ctx0" brushRef="#br0" timeOffset="16834.45">13672 10340 30 0,'0'0'96'16,"0"0"-15"-16,0 0-21 15,0 0 10-15,0 0 3 16,0 0-17-16,0 0-29 15,0 2-14-15,0-2-4 16,0 0 3-16,0 0 9 16,0 0 4-16,0 0 10 15,0 0 19-15,0 0-4 16,0 0-9-16,0 0-11 16,0 0-15-16,0 0-4 15,0 0-3-15,0 0 1 16,0 0 2-16,0 0 7 0,0 0 0 15,0 0-1 1,0 0-4-16,0 0-5 0,0 0-7 16,0 0 5-16,0 0 2 15,0 0 2-15,0 0 11 16,0 0-7-16,0 0-4 16,0-4 0-16,0 3-6 15,0 1-4-15,0-4 0 16,0 3-1-16,0-2 1 15,0 2 2-15,0-2-2 16,0 0 10-16,0 0 5 16,0-1 3-16,0 0-5 0,1 0-4 15,-1 1-6 1,2-1 0-16,-2 1-1 0,1 0 1 16,1 2-3-16,-2-1 7 15,1-1-4-15,-1 0 6 16,0-2 1-16,2-1-6 15,-2 2-2-15,1-1 0 16,-1 2-2-16,2 1 2 16,-2 0-1-16,1-2-1 15,1-1 0-15,2 0 0 16,-1-2 0-16,1 2-3 16,-2 1 5-16,3 0-2 15,-4 1 0-15,1-2 1 0,-1 0-2 16,1-1 2-16,-1-3-1 15,4 1 0-15,-1-2 0 16,0 0 1-16,1 0-1 16,-2 2 0-16,1 0 1 15,-1-2 1-15,0 3 0 16,-1-2 3-16,-2 0-1 16,0-1 2-16,3 2-5 15,1-2 1-15,-2 2 0 16,1 0-2-16,-2 2 1 15,1 2 3-15,1-2 3 16,-3 2 1-16,1-2 0 16,-1-1-2-16,3 1-3 15,0-5 0-15,0 1-1 0,2-1-1 16,-2 2-1-16,2 1 1 16,-2 0-1-1,-1 2 1-15,-1 0 2 0,1 1 1 16,-2-1 4-16,2 0 4 15,-1-2 2-15,2-2-6 16,0 2-2-16,0-3-2 16,0 0 1-16,0 2-2 15,1-3 5-15,-1-1-2 16,0 2 1-16,0 1 5 16,2-1-5-16,-4 1 0 15,1 0-1-15,1-1-3 16,0 0 2-16,0-1-3 15,1 1 0-15,-1-1 0 16,2 3 0-16,-2-3-2 0,1 4 1 16,-1-2-1-16,0 2 1 15,-1-2-1-15,1 0 1 16,1-2-1-16,-3 1 1 16,2 0-1-16,0 2 0 15,-1-2 0-15,3 3 2 16,-4-3-1-16,1 1 7 15,1-3 5-15,-2 0-4 16,2-2-3-16,0-3-5 16,3 2 0-16,-2-2 1 15,2 1-2-15,-1-1 0 16,-2 3 2-16,0 1 4 0,2-2 2 16,0-1 2-16,-2 0-2 15,2 1 0-15,1-1-8 16,0 0 2-16,-2 1-2 15,3-2 3-15,-2 1-3 16,3 0 1-16,-1-1 2 16,2-5 6-16,-2 2 1 15,-1-3-6-15,3 1-2 16,0 3 5-16,-3-2-4 16,3 0 3-16,-1-1-3 15,0-2 6-15,0 0-2 16,3 0-3-16,-1-2 5 15,2-3-6-15,0 1-1 0,1 2-1 16,-2 2-1-16,-1-1 3 16,-1-2-2-16,0 3 0 15,2-2 2-15,-1 2 0 16,0 0 1-16,-1 0-2 16,2-1 1-16,-1-1 4 15,1-3-5-15,2 0-2 16,-2 1 0-16,2 1 1 15,-3-2-1-15,4-3 0 16,-1 2-1-16,-1-5 1 16,0 5 0-16,-3 2 1 15,0-1-1-15,0 1 0 0,0-2 1 16,0 2-1-16,1 2 0 16,2-2 0-16,0 1 0 15,0 0 0-15,2-2 0 16,-4 1 0-16,2-2 1 15,0-2 0-15,-3 1 0 16,6-1 0-16,-5-1 2 16,2 3-3-16,-3-1 3 15,3-2 0-15,1 0 1 16,1 0 1-16,1 1-4 16,-2-2 2-16,1 2-1 15,1-1-2-15,-3 1 0 16,-2 5 1-16,-3 1 0 0,1 2 0 15,1-2-1 1,1 1 1-16,-1-3-1 0,-1 2 0 16,2-1 1-16,-4 0-1 15,2-2 2-15,-2-2-2 16,1-2 0-16,-1-1 0 16,1 1 0-16,2 2 0 15,-2 5 0-15,0 0 1 16,0 1-1-16,-1 0 2 15,0-3-1-15,3 1 3 16,-3-3 2-16,0 1 1 16,2-1-3-16,-1 1 0 15,3-3 0-15,-2 0-3 0,1 1-1 16,1 1 1-16,-2-1 1 16,-2 3 0-16,0-1 0 15,1 1 2-15,0-3-2 16,3-4 0-16,-1 0-2 15,2-1 0-15,-3 0 0 16,-1 5 0-16,0 0 2 16,0 3-1-16,-3-1 4 15,2-7 6-15,0-4 2 16,4-5-8-16,1-3-3 16,0-3-2-16,2 2 2 15,-3 1-2-15,-1 4 0 0,-1 5 1 16,-4 4 0-16,-2-1 2 15,-1-1-3 1,2-2 1-16,0 1-1 0,2-2 0 16,1-1 1-16,-2-1-2 15,3 1 2-15,-4 1-1 16,2 3 0-16,0 1 0 16,-2 0 0-16,0 1 0 15,0-1 1-15,1-1-1 16,0 1 0-16,1-1 0 15,-1 0 0-15,2-1 1 16,-1-1-1-16,5 2 0 0,-2 1-1 16,1 4 1-1,-2-2 0-15,3 5 0 0,-2-2 0 16,-2-1 0-16,4 2 1 16,-2-4-1-16,2-5 1 15,5 1-2-15,-1 0 0 16,3-3-1-16,0-1 2 15,2 0-3-15,-4 4 3 16,0 3-1-16,-7 7 2 16,-5 1 2-16,1 3-2 15,1-1-1-15,2-1 0 16,-1-1 0-16,0 1 0 16,2-1 0-16,2-5 0 15,2-7 0-15,3-2 0 0,1-1 0 16,2 6-1-16,-1-2 1 15,0 4-1 1,-5 3-1-16,-1 3 0 0,-5 7 2 16,-3-2 1-16,-2 3 0 15,1 1-1-15,1-3-2 16,-2 4 2-16,-1 2-9 16,0 1-44-16,0-3-65 15,-17 0-125-15,-5-6-789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4-07T08:24:28.6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25128 9191 134 0,'0'0'108'0,"0"0"-71"15,0 0 11-15,0 0 8 16,0 0 13-16,0 0 8 15,0 0 5-15,0-37 19 16,0 32 1-16,0 3-17 0,0 0-23 16,0 2-4-1,0 0-17-15,0-1 0 0,-1-2 5 16,-5 0-7-16,-1-1-11 16,-2 1-2-16,-1 0 3 15,1 0-12-15,-4-1-1 16,0 1 4-16,-4-3 6 15,-1-3-7-15,-6 0 3 16,-2 0-5-16,-4-1 9 16,0 0-11-16,2 0 5 15,-4 1 0 1,3 1-10-16,-6-1-3 0,1 4 6 16,1-3-2-16,0 2 5 15,3-1 12-15,0 1-3 16,1 2 3-16,-4-1-12 0,-2 3-2 15,-5-2 1-15,-3 4 0 16,-3-2 7-16,1 1-9 16,-3 1-1-16,8 0-2 15,1 0 6-15,3 0-9 16,-4 0-5-16,1 0 3 16,-3 3-4-16,-1 5 5 15,0 1-4-15,-3 0 0 16,-1 4 1-16,-2-1-1 15,1 4-2-15,-1-3 2 0,3 3-1 16,0-1 3 0,4 0-4-16,5 1 0 0,4-2 5 15,1 3 0-15,3 0 1 16,-3 4 6-16,1 1-5 16,-3 1 3-16,0 2 3 15,-2 1-6-15,-5 3-3 16,1 0 4-16,-2-1-6 15,0 3-1-15,3-1 0 16,1-1 0-16,4 1-1 16,1 1 0-16,3 0 0 15,3-1 3-15,2 1-2 16,2 1 1-16,-2 4-1 16,1 3 1-16,0-1 0 0,0 0-2 15,2-1 0-15,1-1 1 16,3-2 0-16,0 2 0 15,3 1 0-15,-1 0-1 16,2-1 4-16,1 0-3 16,3 0 0-16,-2 0-1 15,3 1 3-15,1 0-1 16,2-2 1-16,-1-1-2 16,4-2 2-1,2 1 0-15,1 0-3 0,0 3 3 16,0 1-3-16,0 4 0 15,1 1 2-15,6-2-2 16,-1-2 2-16,0 0-2 16,0 0-1-16,3-1 1 15,3-3 0-15,0 2 0 0,1-3 0 16,3-1 0-16,-2-1 0 16,1-3 2-16,3 2 1 15,2-3-3-15,0 4 1 16,3-3 5-1,2 3-3-15,-1 0-3 0,3 1 6 16,3 3-5-16,0-3 3 16,1-2-1-16,3 3 0 15,6 1-2-15,2-1 0 16,2 3 5-16,2-2-1 16,-4-2-3-16,-2 2 3 15,-1 0-2-15,-1 1-1 16,3-2-2-16,5 0 1 15,3 1 0-15,7-1 1 0,-1-4-1 16,3-1 0 0,-2-2 0-16,-1 2 0 0,-3 0 0 15,-3 0 1-15,-4 2 2 16,-1 0-1-16,0 3-1 16,6 2 4-16,3 0 3 15,3-2-4-15,4-2 5 16,4-2 0-16,4-1 1 15,1-2-11-15,-2-2 0 0,-2-2 0 16,-4-3 0 0,-3-3 0-16,0-4 0 0,-1-2 0 15,-3-4 0-15,2-3 0 16,1-3 0-16,-2 0 0 16,-1 0 0-16,-3-10 0 15,1-1 0-15,-2 0 0 16,3-2 0-16,2 0 0 15,1 1 0-15,0-3 0 16,-5 0 0-16,-2-2 0 16,-3-3 0-16,5 0 0 15,-1-3 0-15,-2 0 0 16,-3-1 0-16,-8-3 0 16,-5 0 0-16,-4-4 0 0,-1-2 0 15,-2 0 0-15,1-3 0 16,0-2 0-16,1-1 0 15,-1-2 0-15,-3 0 0 16,-3-2 0-16,-1 1 0 16,-1 0 0-16,-3-2 0 15,-2 4 0-15,-1 3 0 16,-1-2 0-16,-2 2 0 16,-2-5 0-16,1-3 0 15,-1-2 0-15,2-2 0 16,0 2 0-16,0-1 0 15,-3 2 0-15,0 1 0 16,-5 1 0-16,-1-5 0 0,0-1 0 16,0 3 0-16,0 0 0 15,0 3 0-15,0 0 0 16,-7 0 0-16,-2-5 0 16,1 1 0-16,2-4 0 15,-2 3 0-15,2 1 0 16,0 1 0-16,0 4 0 15,-3 4 0-15,0 0 0 16,-2 1 0-16,0-2 0 16,-1 2 0-16,-1 0 0 15,-3-1 0-15,-2 2 0 16,-1 1 0-16,0 5 0 0,-1 2 0 16,-1 0 0-16,0-1 0 15,-1-2 0-15,-2 0 0 16,-1 1 0-16,1 1 0 15,0 4 0-15,-2 3 0 16,-3 2 0-16,-8 1 0 16,-2 2 0-16,-3 1 0 15,-4-2 0-15,1 0 0 16,-4-2 0-16,-4-7 0 16,-3 0 0-16,-9-1 0 15,-6-2 0-15,-4 5 0 16,-13 4 0-16,-15 9 0 15,-24 13 0-15,-32 11 0 0,-36 25-225 16,-34 9-722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4-07T08:46:59.3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23280 5934 521 0,'0'0'185'16,"0"0"6"-16,0 0-9 15,0 0-74-15,0 0-30 16,0 0-9-16,0 0-18 15,0 0-5-15,-46-3-7 16,34 3-11-16,0 4-6 16,-5 8-4-16,-2 1-5 15,-1 5 0-15,0-4-6 16,0 3-1-16,2-3 1 16,4 1 0-16,0 2-3 15,3 0 1-15,0 0-2 0,0 3 4 16,4-1-3-16,-2 2 4 15,3 3-4-15,4-1-2 16,2 3 2-16,0 0 2 16,0-1-4-16,6 2-1 15,8-1 1-15,1-2 1 16,5-5 1-16,3 0 1 16,2-4-1-16,2-4 2 15,2-2-1-15,0-4-2 16,3-4 0-16,1-1 4 0,2 0 2 15,2-7-3-15,1-9 3 16,2-4-3-16,3-5-4 16,-2 0 1-16,-4-2 0 15,-6 3-2-15,-5 0 4 16,-9-1 5-16,-1 3 8 16,-6-4 2-16,-3-1-1 15,-4-2 1-15,-3-1 1 16,0-3-1-16,-1-1 2 15,-14-1-10-15,0 1 1 16,-6 2-1-16,-1 2 0 16,1 4-3-16,-2 5-6 0,-2 6-3 15,3 8 0-15,-2 3-21 16,-3 4-25-16,-1 0-34 16,-2 11-62-16,-2 11-138 15,3 4-241-15</inkml:trace>
  <inkml:trace contextRef="#ctx0" brushRef="#br0" timeOffset="812.15">23244 6454 223 0,'0'0'471'15,"0"0"-310"-15,0 0 34 16,0 0-55-16,0 0-70 16,0 0-37-16,-12-1 6 15,8 15-14-15,-4 7 4 16,1 8 12-16,-2 8-2 15,1 4-15-15,-1 6-6 16,2 2-1-16,-2 2-8 16,2 1-5-16,0-3-3 15,4-7 1-15,0-8-1 0,3-8-1 16,0-10 0 0,0-4 0-16,0-6 0 0,0-4 1 15,0-2 0-15,0 0 1 16,0 0-1-16,0 0-1 15,0-10-21-15,0-6-47 16,0-4-43-16,0-1-82 16,0-5-219-16</inkml:trace>
  <inkml:trace contextRef="#ctx0" brushRef="#br0" timeOffset="1580.15">23195 6473 422 0,'0'0'114'0,"0"0"60"15,0 0-24-15,0 0-82 0,0 0-32 16,0 0 20-16,-99 66 6 16,66-38-16-16,-1 3 2 15,1 0 4-15,-1 0 1 16,2 1-3-16,6-3-10 15,5-3-5-15,7-9-6 16,4-5-20-16,7-8-9 16,3-2 0-16,0-2-8 15,0 0-23-15,0 0-35 16,15-15 6-16,6-5 35 16,4-4-49-16,5-2 7 15,0-1 4-15,3-2-12 0,-2-1 25 16,-1 1 18-16,3 1 13 15,-6 2 14-15,-2 1 5 16,-3 4 9-16,-7 6 32 16,-6 4 44-16,-1 5 27 15,-7 4-9-15,-1 2-6 16,0 0-20-16,0 0-21 16,0 0-17-16,0 0-14 15,0 0-15-15,0 5-6 16,0 6 1-16,0 6 22 15,5 1-11-15,2 4-7 16,1-1-2-16,2 5 0 16,-1 0 1-16,0 1 4 0,3-1-2 15,-3-1 13-15,1-3-2 16,0-1-10-16,-2-2 0 16,0-4 1-16,-2-1 0 15,0-4-3-15,-1-3-4 16,-3-3-2-16,-2-2-2 15,0-2 0-15,0 0-2 16,0 0-9-16,0 0-20 16,0 0-36-16,0 0-85 15,-7-7-217-15,-7-2-320 16</inkml:trace>
  <inkml:trace contextRef="#ctx0" brushRef="#br0" timeOffset="2399.25">23107 6993 318 0,'0'0'296'0,"0"0"-160"16,0 0 59-16,0 0-69 15,-70 88-57-15,52-58 1 16,0 5 10-16,-4-2-23 16,-1-1-8-16,4-1-14 15,-1-1-2-15,5-5-11 0,1-1-10 16,1-3 1-1,2-2-5-15,5-6-4 0,1-5-4 16,4-4 0-16,1-2-2 16,0-2-29-16,0 0-39 15,1-10-27-15,14-12 22 16,5-6-15-16,0-1-55 16,2-6-17-16,3 1-36 15,0-1 15-15,0 0 47 16,-2 3 76-16,-4 3 60 15,-6 5 25-15,-2 8 65 16,-5 1 74-16,-1 6 28 16,-1 2-27-16,-3 3-14 0,1 4-26 15,-2 0-21-15,0 0-28 16,0 0-32-16,3 0-23 16,0 17-10-1,3 9 37-15,1 10-11 0,2 2-13 16,2 2-6-16,-1 1-7 15,3-2-3-15,0-3 2 16,-4-4 0-16,1-5-2 16,-1-5-4-16,-3-3-1 15,0-5-3-15,0-4 6 16,-5-4-5-16,-1-4-1 16,0-2 0-16,0 0 0 0,2 0-4 15,-2 0-33 1,0-5-71-16,0-8-136 0,0 1-303 15</inkml:trace>
  <inkml:trace contextRef="#ctx0" brushRef="#br0" timeOffset="6132.04">27144 7442 1 0,'0'0'3'16,"0"0"0"-16,0 0 2 15,0 0-3-15,0 0 77 0,0 0-21 16,0 0 17 0,-13 11 48-16,11-11 1 0,2 0 3 15,-2 0 21-15,2 0-31 16,-1 0-21-16,1 0 0 15,0 0-13-15,0 0-13 16,0 0 3-16,0 0-15 16,0 0-17-16,0 0-12 15,0 0-7-15,0 0-15 16,0 0-1-16,1 0-4 16,13 1 12-16,7 2 8 15,3 0 7-15,5 1-12 16,6 2-7-16,5 0-9 15,8 0 3-15,-2 0-2 0,5 2-1 16,-5-1 1-16,-1-3-2 16,-6-3 0-16,-6 1 0 15,-7-2 2-15,-8 0-2 16,-9 0 2-16,-6 0-1 16,-3 0 4-16,0 0 13 15,0 0 16-15,0 0-2 16,0 0-7-16,0 0-7 15,0 0-8-15,0 0-4 16,0 0-3-16,0 0-2 16,0 0 2-16,0 0 3 15,0 0 0-15,0 0 8 16,0-2 0-16,0-6-8 0,0-8-6 16,-1-4 0-16,1-5-1 15,0-4 0-15,0-3-1 16,0-4 1-16,0 5 1 15,0-1 3-15,0 7-3 16,0 3 2-16,0 1-2 16,0 1 1-16,0 3 1 15,0 2-1-15,0 2-1 16,0 5 0-16,0 4-1 16,0 1-11-16,0 3-43 0,0 0-63 15,0 0-126 1,-9 5-225-16</inkml:trace>
  <inkml:trace contextRef="#ctx0" brushRef="#br0" timeOffset="7056.72">28397 7501 742 0,'0'0'54'16,"0"0"10"-16,0 0 63 15,0 0-58-15,0 0-13 16,0 0 32-16,69 10-17 16,-39-8-22-16,3-2-17 0,5 0-13 15,-1 0-1 1,-1 0-7-16,-3 0-2 0,-4 0-6 16,-7 0 1-16,-3 0-1 15,-2 0 0-15,-4-3 1 16,0-1 7-16,0-1 7 15,-3 1 11-15,2-1-16 16,-3 1-3-16,-1 2-2 16,-1-3-4-16,-3 3 1 15,1-1-2-15,-2-1 5 16,0-2 9-16,0 0 5 16,-2-1 2-16,1-3 9 15,-2-1-8-15,1-2-5 16,-1-1-3-16,2 0-3 0,-2 1-4 15,0-4-1-15,0 0 10 16,0-1-11-16,0-2-1 16,0-4 3-16,0-4-4 15,-8-6-1-15,1-1-2 16,-2 0-3-16,0 4 4 16,3 4-1-16,0 7 1 15,3 5 2-15,0 7-1 16,1 1-5-16,2 7 0 15,0 0-10-15,0 0-53 16,0 0-87-16,0 0-156 16,3 0-392-16</inkml:trace>
  <inkml:trace contextRef="#ctx0" brushRef="#br0" timeOffset="7914.54">29761 7508 725 0,'0'0'43'15,"0"0"86"-15,0 0 47 16,91 0-86-16,-58 0-42 16,4 0-9-16,-1 3-2 15,-2 5 7-15,0 1-8 16,-1-2 4-16,0-1-11 16,-2 0-8-16,1-4 6 0,-4 2-19 15,-3-2-4 1,-2-1-2-16,-8 0 0 0,-6-1-2 15,-2 0 2-15,-4 0 2 16,0 0 11-16,2 0 12 16,1 0-1-16,-2 0-3 15,5 0-3-15,-3-1-7 16,-2-5-4-16,1-1-1 16,-2-3 6-16,-3-2 7 15,0-5-7-15,0-1 5 16,0-5-6-16,0-1-6 15,-3-2 2-15,0-7-5 16,1-1 5-16,2-1-7 16,0-4 0-16,0 2 1 15,0 2 1-15,0 2-3 0,0 4 9 16,0 5-5-16,0 2-3 16,0 7-2-16,0 1-1 15,2 8-2-15,-2 2-14 16,0 0-17-16,0 4-38 15,0-2-130-15,-21 2-309 16</inkml:trace>
  <inkml:trace contextRef="#ctx0" brushRef="#br0" timeOffset="8787.36">30841 7538 726 0,'0'0'66'16,"0"0"45"-16,0 0 75 0,0 0-86 15,0 0-36-15,87-3 0 16,-58 3-17-16,10 7-2 16,3 1 1-16,3-2-17 15,2-1-12-15,-2-1-12 16,1-4 1-16,-2 0 0 16,-1 0-1-16,-3 0 0 15,-4-2 3-15,-3-2-7 16,-5-2 0-16,-2 2-1 15,-4 0 5-15,-7 0-1 16,-6 1 10-16,-3 3 8 16,-5-2 7-16,-1 2 2 15,0 0 7-15,0-3-8 0,0-1-5 16,0-3-3 0,2-2-21-16,-1-4 4 0,-1-1 1 15,0-2-2 1,0-2-1-16,0-3 3 0,0-5 3 15,0-5 0-15,-4-1-1 16,-5-3 2-16,1 5 4 16,4 0-4-16,1 9-5 15,1 4 5-15,2 1-6 16,0 4-2-16,0-2 0 16,0 1-2-16,0 3 0 15,5 2-1-15,-2 6-1 0,-3-1-7 16,0 3-34-1,0 0-49-15,-9 0-92 0,-19-2-187 16</inkml:trace>
  <inkml:trace contextRef="#ctx0" brushRef="#br0" timeOffset="9603.04">31172 6825 362 0,'0'0'211'0,"0"0"-34"15,0 0 47-15,0 0-87 0,0 0-44 16,0 0-15-16,-22-33-28 16,14 33-17-16,-4 0-26 15,-8 6-7-15,-6 15 0 16,2 3-1-16,2 3 0 15,6 0 0-15,11-2-1 16,5-3 1-16,6-3 1 16,18-4 5-16,7-9 15 15,5-6-1-15,0 0-3 16,-1-11 0-16,-6-8 4 16,-8-4-4-16,-9-5 16 15,-8-3 14-15,-4-2-4 16,0 1-16-16,-8 7-12 15,-8 3-7-15,3 9 6 0,0 7-9 16,0 4-4-16,-1 2-4 16,-3 0-31-16,-1 14-59 15,2 3-52-15,-2 5-95 16,2-1-141-16,2 4-260 16</inkml:trace>
  <inkml:trace contextRef="#ctx0" brushRef="#br0" timeOffset="9998.04">31117 7072 249 0,'0'0'203'15,"0"0"-127"-15,0 0 132 0,0 0-45 16,0 0-45-16,0 0-15 15,-4 81-28-15,-2-56-7 16,0 0-34-16,1-2-11 16,3-5-5-16,1-4-14 15,1-5-4-15,0-7-10 16,0-2-38-16,0 0-41 16,0-1-27-16,8-11-61 15,-2-2-240-15</inkml:trace>
  <inkml:trace contextRef="#ctx0" brushRef="#br0" timeOffset="10507.04">31133 7014 515 0,'0'0'245'0,"0"0"-214"16,0 0 138-16,0 0-40 16,-101 31-99-16,72-15-22 15,4 1 16-15,4-2 3 16,8-2-6-16,4-5-5 16,5-2-5-16,4-6-11 15,0 0-4-15,0 0-4 16,7 0-1-16,11-3 6 0,10-11 0 15,2-1-39-15,1-2-10 16,2 1 22-16,-3 1 3 16,-2-1 10-16,-4 1 17 15,-7 2 16-15,-6 5 27 16,-4 2 21-16,-4 3-2 16,-3 3 10-16,0 0-5 15,0 0-32-15,0 0-28 16,0 3-7-16,0 11 0 15,1 7 15-15,1 2-3 16,1 0 17-16,0 0-6 16,4-2-4-16,-1-4-4 15,0-5-5-15,1-1-6 0,-2-4-4 16,0-1-3-16,2 1-23 16,-4 0-28-1,3-2-49-15,0 1-97 0,0-3-141 16</inkml:trace>
  <inkml:trace contextRef="#ctx0" brushRef="#br0" timeOffset="11172.69">31066 7304 237 0,'0'0'244'15,"0"0"-149"-15,0 0 109 0,0 0-63 16,0 0-82-16,0 0-2 16,-33 11 25-16,13 0-9 15,-3 5-11-15,2-1-17 16,-1 3-16-16,0 4-10 15,-1-2-11-15,2-1-5 16,5-2-1-16,5-7-2 16,7-4 1-16,4-3-1 15,0-3-3-15,1 0-24 16,18-11 1-16,7-7 1 16,3-4-24-16,2 0-33 15,-1-3-14-15,-2-2 4 0,-3 2 5 16,-1 2 25-1,-6-1 42-15,-5 10 20 0,-3 5 37 16,-7 4 46-16,-2 5 34 16,-1 0-27-16,0 0-32 15,2 0-23-15,1 2-16 16,3 10 16-16,5 6 17 16,-2 2-28-16,5 3 3 15,-2 2-10-15,1 3 0 16,4 2-11-16,-2 1-6 15,1 2-9-15,-2-3-59 16,-4-8-112-16,-7-4-377 16</inkml:trace>
  <inkml:trace contextRef="#ctx0" brushRef="#br0" timeOffset="17495.66">25339 5174 217 0,'0'0'113'16,"0"0"-1"-16,0 0 39 16,0 0-2-16,0 0-63 0,0 0-30 15,0 0-20-15,28 0-21 16,-19 0-5-16,0-2 8 15,1-2-7-15,1 3-3 16,-2 0 4-16,3-2 7 16,0 1 2-16,0 0 2 15,1-1-1-15,-1 0 0 16,1 1-4-16,1-1 0 16,-2 3-4-16,1-2-3 15,1 2-5-15,2-1 1 16,2-3 5-16,6 1 0 15,4-3-3-15,1 2 2 16,2-3 1-16,-1 0-5 16,1-2 3-16,0 1-7 15,-1-1 3-15,0 2-3 0,-2 0 4 16,1 0 1-16,-1 0-2 16,6-1 18-16,2-2-2 15,9 2-8-15,3-3-5 16,8-1 6-16,5 4 15 15,2-3-11-15,-2 5-18 16,-4 1 8-16,-8 1 5 16,-4 0-8-16,-8 4 3 15,-7-3-1-15,-3 1 6 16,0 1 2-16,1-2 0 16,5-1 3-16,3 0-6 15,7-2-3-15,8 2-2 0,5 0 15 16,4 4-20-1,0 0 0-15,-2 0-2 0,-3 0 0 16,1 0-2-16,-3-2 1 16,-1 1 0-16,-2-2 0 15,0 1-1-15,-2-4 1 16,1 1 1-16,-2 2 3 16,0-1-1-16,2 2 3 15,-1 2 3-15,1 0-7 16,-4 0 0-16,1 0 2 15,-1 0-3-15,-2 0 1 16,-1 0 0-16,0 3 2 16,1-1-3-16,5 1 1 15,7-2 5-15,5 4 17 16,-2-1-19-16,-7 0-5 0,-11 2-2 16,-7-1 0-16,-5-2 2 15,1 0 0-15,2-2 0 16,8 1 1-16,6-1 0 15,4-1 8-15,-2 2-7 16,0-1-1-16,3 0-1 16,-3 4 3-16,-1-3 2 15,-9 3-5-15,-5-1 1 16,1-2 0-16,2 4-1 16,4 0 7-16,0 0 5 0,-6 0-10 15,-2 0-1 1,2-5 1-16,4 5 0 0,5-2 4 15,4 4-3-15,-4 0 10 16,-2-2 3-16,-7 0-14 16,-2 3-2-16,-1-2 4 15,3 2 2-15,3-1-1 16,1-1 1-16,1 2 9 16,-7-2-4-16,-4 0-10 15,-3-2 1-15,-2 1 0 16,3 3-1-16,-2-2 4 15,2 0-1-15,3 1-2 16,7-1 2-16,11 3 0 16,5 0-1-16,2 2 7 15,-4 1-4-15,-8-1-6 0,-7 2 1 16,-2-4-1-16,-6 1 1 16,-2-3-1-16,-3 1 2 15,2 0-2-15,8-1 1 16,9 6 0-16,3-1 4 15,1 0 0-15,-4-3-3 16,-10 2-2-16,-3-4 0 16,0 2 1-16,-2 0-1 15,-3-1 0-15,2 1 1 16,6 2-1-16,4 4 1 16,0-1-1-16,1 1 2 15,-10-4-3-15,-4 0 1 0,2-1 0 16,-3 0-1-1,0-1-1-15,-1-2 2 0,-3 2-1 16,1 0 1-16,-1 2 0 16,-2-3-1-16,1-1 0 15,-5-3 1-15,2 2 0 16,3 2 0-16,-1 0-1 16,0-2 1-16,0 2 0 15,-1-2 0-15,-2 1 0 16,-2-2 0-16,-2-1 0 15,4 0 0-15,-4-1 0 16,1 2 1-16,2-1-1 16,-3-3 0-16,1 3 0 15,1 0 0-15,0 1 0 16,-2-1 2-16,2 1-2 0,-1-2-1 16,0 1 0-16,0 1 0 15,0-2 0-15,-1 4 1 16,2-1-1-16,-2-1 0 15,1 1 1-15,-2-2 0 16,1 0 2-16,-2-2-1 16,-1 1 0-16,-1-3 2 15,-3-1-2-15,2 0 2 16,-2 1 0-16,1-1-2 16,1 2 3-16,1-1 4 0,-2 1 0 15,1-2-2-15,-1 1 0 16,-1-1 3-16,0 0-1 15,3 1-4-15,-3-1-1 16,1 2-3-16,-1-2 1 16,2 1 1-16,-2-1 2 15,1 0-3-15,-1 0-1 16,0 0-3-16,0 2-41 16,-4 0-80-16,-30-2-288 15,-19-9-744-15</inkml:trace>
  <inkml:trace contextRef="#ctx0" brushRef="#br0" timeOffset="25561">23687 6161 72 0,'0'0'58'15,"0"0"-41"-15,0 0 36 16,0 0 27-16,0 0-15 16,0 0-13-16,0 0-2 15,0 0-10-15,0 0 1 16,-1 0 3-16,1 0-3 0,0 0 9 16,0 0 12-16,0 0 9 15,0 0-11-15,0 0-41 16,0 0-6-16,0 0-5 15,0 0-2-15,0 0-1 16,0 0-3-16,0 0 2 16,0 0 0-16,0 0 6 15,0 0 1-15,0 0-1 16,0 0-4-16,0 0-3 16,0 0-3-16,0 0 1 15,0 0 0-15,1 0 1 16,2 0 5-16,0 0 7 15,0 0 9-15,3 0-3 0,0 0-7 16,2-2-1-16,-1-1-1 16,6 0-2-16,-2-3 1 15,1 2-2-15,0 0 1 16,-5 1-4-16,2 1-2 16,-2-1-2-16,1 0-1 15,1 0 0-15,0 0 1 16,4 0-1-16,-1 0 0 15,5-2 0-15,-2 0 0 16,2-3 2-16,2 2-2 16,-2-1 2-16,1 0-2 15,-3-1 0-15,1 3 0 16,-4 0 0-16,1 1 0 16,-2 1 0-16,1-1 0 0,3 0 1 15,0 0 0-15,3-3 0 16,2 0 2-16,-1-3-1 15,3 3 0-15,-1-2 7 16,2 0-2-16,2 1-2 16,-1 2 3-16,-2-2-4 15,2 1-2-15,0 0-1 16,0 0 2-16,2-1 0 16,-1 1-1-16,1-4 0 15,3 2 0-15,-1-1-2 16,2-2 0-16,1 2 0 15,-1 0-1-15,0-3 1 0,-2 4 0 16,-1 1 1-16,-5 0-2 16,-1 2 1-16,2-1 0 15,-1 0 0-15,-1 2 0 16,4-3 2-16,-1 1-2 16,1 1 0-16,1-1 3 15,-1 0 1-15,4 0 1 16,-1 0 0-16,2-1 4 15,0 1-1-15,0-2 2 16,-2 5 0-16,-1-2 0 16,-2 2-6-16,-3-1-3 15,1 1 0-15,-1-2 1 16,3-1-1-16,2 0 2 0,0-1 1 16,3 0-1-16,-1-1 0 15,0 0-2-15,3-2-1 16,2 2 2-16,-4-2 1 15,1 0-3-15,0 1 0 16,-2 2 3-16,1 1-3 16,-2 0 1-16,0-1 0 15,5 1 3-15,0-3 5 16,-2 1-4-16,3 0-5 16,-2-1 1-16,1 1 0 15,-4-1 0-15,3-1-1 16,-2 1 0-16,-1 0-1 0,4 0 1 15,-1-1 0-15,0 4 0 16,0-2 0-16,-4 0 0 16,-4 0 1-16,0-1 0 15,-2 2-1-15,-1-1 0 16,-1 1 1-16,4 0-1 16,1-3 1-16,0 3-2 15,2 2 2-15,-3-2-2 16,-2 0 1-16,-1 3 0 15,-1-2 0-15,1-1 1 16,-1 3 0-16,-3-2 0 16,-1 3-1-16,-4 0-1 15,-3 1 1-15,1 0 0 16,-2 0 0-16,1 0 1 16,3-2 0-16,1 0 0 0,5-2-1 15,2 0 0-15,4-1 0 16,-1 0 1-16,-2 0-1 15,-4 3 0-15,-1 1 0 16,-4-2 0-16,0-1 1 16,1 3-1-16,-2-3 1 15,2 1 3-15,1-1-1 16,3-2 3-16,2 1-4 16,0 1-1-16,-4 2 4 15,-2 1-5-15,-1 3 0 0,1 1 0 16,0-2-1-1,-3 0 1-15,3 0 0 0,2-1 1 16,3 0 0 0,-1-3-1-16,1 0 1 0,-3 1-1 15,1-3 2-15,2 3-2 16,0-2 2-16,-1 2-1 16,-3 0 4-16,-5 0-4 15,0 3 0-15,-2-1 6 16,2-3-3-16,2 0 0 15,-1 2-4-15,1-2 0 16,0 1 0-16,2 1 0 16,-1-2 0-16,1 3 0 15,-3-3 1-15,2 3 0 16,-3-2-1-16,2 1-1 0,2 0 1 16,-1-2 0-16,7-1 1 15,2-2-1-15,0 2 3 16,-2-1-2-16,-2 2 0 15,-8 2-1-15,1 0 3 16,-4 1-3-16,-1 2 3 16,1 0-1-16,1-2 1 15,-1 1-2-15,0-1 1 16,2 1 0-16,2-1 5 16,-1 0 2-16,-1 0 1 15,1 2 3-15,-4-2-3 16,0 3-1-16,-1 0-7 15,-2 0-2-15,-1 0 0 16,1 0-1-16,-2 0-3 0,0 0-89 16,0 0-321-16</inkml:trace>
  <inkml:trace contextRef="#ctx0" brushRef="#br0" timeOffset="30307.4">27571 4948 276 0,'0'0'125'16,"0"0"-27"-16,0 0 38 16,0 0-6-16,0 0-48 15,0 0-20-15,0 0-8 16,0 0 3-16,0 0-7 0,0 0-17 15,1 0-9-15,11 0-5 16,3 0-4-16,6 0 7 16,1 0 11-16,2 5 3 15,0 1-9-15,1-1-7 16,-1 2 0-16,-3 0-10 16,0 0 3-16,-3 0-5 15,-2 4-5-15,2-1-2 16,0 2 3-16,2-1-1 15,-3 1 2-15,0 0-1 16,1 0 1-16,0 0 1 16,-1 2 5-16,3-1-1 0,1 1-4 15,0 0 3 1,-2 0-4-16,1 0-1 0,-3 0 0 16,-2 0 2-1,5 0-3-15,-2-2-1 0,3 1 4 16,4 1-1-16,-1-2 2 15,1 1-1-15,2-2-2 16,-2 1-3-16,1-2 2 16,-3 1 1-16,-1-1-4 15,-5-1 2-15,0 2 0 16,-1-2 1-16,2 1-2 16,0-1 2-16,1 0 1 15,0-1 2-15,3 2-2 16,0-2 4-16,2 2-1 15,-3-2-3-15,3-1-1 0,0 3-2 16,-2-1 0-16,2 1-1 16,0-1 0-16,0 2 2 15,1-2 0-15,-1 2-2 16,-2-1 4 0,-1 1-3-16,0 0-1 0,-2 1 3 15,2 0 0-15,3-1-1 16,1 2 0-16,3 0 0 15,1-1 1-15,3 2-2 16,-2-1 0-16,-2-1 0 16,-3 1 0-16,-1-1 0 15,-3-1-1-15,-2 0 1 0,4 0-1 16,0 2 1-16,4-2-1 16,-3 1 2-16,3 3 6 15,1-2-8-15,2 1 2 16,0-1-1-16,3 1 4 15,0 0-5-15,-2-1 0 16,0-1 3-16,-1-2-2 16,-1 2-1-16,-4-3 2 15,0 4-2-15,-1 0-1 16,0-3 1-16,1 4 5 16,2-3-1-16,-1 3-4 15,0 0 1-15,0 0 0 16,-1 0 0-16,2-2-1 0,0 0 2 15,0 1-2 1,-2-1 1-16,0 1-1 0,1 2 1 16,1 0-1-16,0-1 0 15,-2 1 1-15,-3-2 0 16,-2 0 0-16,-1-2-1 16,-3 0 1-16,1 4-1 15,2-1 0-15,-1 1 0 16,5 4 0-16,-1-2 0 15,-4-3 0-15,1 4 0 16,3-4 2-16,3 3-2 16,2 1 1-16,-1-4-1 0,-2 4 0 15,-6-3-1 1,-5-2 1-16,0 2-1 0,-2-4 1 16,-2 1 0-1,0-2 0-15,1 1 0 0,0 1 0 16,0-3 0-16,3 2 0 15,7 3 1-15,4 2-1 16,3 3 2-16,-2-1-2 16,-3 0-1-16,-5 0 0 15,-3-1 1-15,-3-1 0 16,1-3-2-16,-2 0 2 16,1-1 0-16,5 1 1 15,-1 1 0-15,4 0 0 16,3 2 0-16,1 3-1 15,3 1 5-15,-3 0 25 0,-3-3-30 16,-4 0-1-16,-4-4 1 16,0-2 2-16,-4-3-1 15,-2-2 4-15,-2-2 12 16,-1-1-3-16,-1-3-1 16,-1 1 4-16,-1 0-8 15,2 2-3-15,-2-3-4 16,0 0-1-16,0 0 0 15,2 0-2-15,-2 0-18 16,0 0-57-16,-2 0-141 16,-25 0-296-16</inkml:trace>
  <inkml:trace contextRef="#ctx0" brushRef="#br0" timeOffset="36214.58">27308 6672 389 0,'0'0'212'0,"0"0"-124"16,0 0 53-16,0 0-31 16,0 0-54-16,0 0-25 15,-87 32-7 1,80-11-6-16,4 3 2 0,0-1 14 15,3-1-18-15,0-5 3 16,4-3-4-16,7-5-5 16,4-5-4-16,4-4-1 15,7 0 10-15,0-9 11 16,1-10 0-16,-4-7-9 16,-4 2 11-16,-5-1 1 15,-7 3 11-15,-4-1 1 16,-3 3 6-16,0 3-7 15,0 2 10-15,-6 0-28 0,-12 6-17 16,-6 4-5-16,-2 5-7 16,-10 0-59-16,-3 18-54 15,0 3-68-15,2 4-82 16,4-1-276-16</inkml:trace>
  <inkml:trace contextRef="#ctx0" brushRef="#br0" timeOffset="36681.57">27387 6914 325 0,'0'0'305'0,"0"0"-221"15,0 0 35-15,0 0-1 16,0 0-51-16,0 0-53 16,-1 20 4-16,-7 7 32 15,1 11-10-15,1 1-5 16,-2 2 6-16,4-1-7 16,-1-8-13-16,2-6 2 15,2-8-10-15,1-7-5 16,-2-7-8-16,2-4-2 15,0 0-29-15,0 0-44 16,0-7-42-16,0-8-131 16,0-5-294-16</inkml:trace>
  <inkml:trace contextRef="#ctx0" brushRef="#br0" timeOffset="37154.58">27319 6859 624 0,'0'0'101'16,"0"0"-22"-16,0 0 44 15,0 0-47-15,-99 52-29 0,74-28-7 16,4 0 10-16,3-6 2 15,5-4-2-15,7-5-25 16,3-3-18-16,3-5-7 16,0-1-7-16,1 0-10 15,17-4 7-15,9-13 6 16,4-4 4-16,-4 0-15 16,0 1-8-16,-6 6 3 15,-6 4 12-15,-2 2 8 16,-5 2 2-16,-1 0 1 15,0 2 7-15,-2 1-2 16,-1 2-1-16,2 1-3 0,2 0 1 16,2 12 7-1,2 10 10-15,3 4-5 0,-5 5-3 16,4-2-3-16,-2-4-6 16,0-2-4-16,-1-8-1 15,-1-3-14-15,-3-7-48 16,-2 1-38-16,-4-6-109 15,-1 0-251-15</inkml:trace>
  <inkml:trace contextRef="#ctx0" brushRef="#br0" timeOffset="37688.87">27301 7301 261 0,'0'0'312'15,"0"0"-267"-15,0 0 59 16,0 0 17-16,0 0-70 16,-64 77-34-16,48-56 19 15,2-3 3-15,0-2-17 0,5-2-20 16,6-7-2-1,2-2-20-15,1-4-51 0,0-1-55 16,1 0-43-16,14-16 26 16,4-4-102-16</inkml:trace>
  <inkml:trace contextRef="#ctx0" brushRef="#br0" timeOffset="37887.87">27301 7301 500 0,'96'-79'295'16,"-96"79"-188"-16,0 4 10 16,0 17-7-16,0 9-40 15,0 0-40-15,0 4-2 0,0-1-2 16,0 0-8-16,0 2 3 16,5-5-1-16,-1-2-20 15,0-6-6-15,-4-3-131 16,0-7-285-16</inkml:trace>
  <inkml:trace contextRef="#ctx0" brushRef="#br0" timeOffset="39695.72">23712 6436 210 0,'0'0'99'0,"0"0"24"15,0 0-16-15,0 0-24 16,0 0 7-16,0 0-9 16,38-2-26-16,-20 2-14 15,1 0 10-15,5 0-17 16,-2 0 6-16,2 8-10 0,3-3 2 15,0 2-10-15,4-1-2 16,5-2 2 0,0 1-7-16,1 1-3 0,1 1-3 15,-3-1 3-15,4-1-7 16,-5 1 0-16,4 0-1 16,-4 0-2-16,-1 0 1 15,0 3-1-15,-5 0-1 16,2 0-1-16,-2 0 0 15,0-1 0-15,1 0 1 16,-2 1 1-16,2-3 13 16,3-1-2-16,-1 1-4 15,2-3-1-15,3 0 6 16,0 0-3-16,1-2 0 0,2-1-4 16,-4 2-1-16,4-2-3 15,-1 0-1-15,1 0 9 16,-1 2-3-16,-4-2-7 15,-1 2 2-15,2 1 10 16,-6 0 11-16,1-1-20 16,0 1-2-16,1 2 2 15,2-3 18-15,5 1-6 16,3-1-11-16,-2-1-3 16,3 0 13-16,0-1-11 15,-4 0-3-15,0 2 1 0,-2-1-1 16,0 2-1-1,-4-1 0-15,1 1 0 0,1-3 1 16,2 0-1-16,1 0 0 16,-1 0 4-16,2 0-3 15,-1 0-1-15,-1 0 6 16,-1 0-2-16,-2 0-3 16,0 0 3-16,2 1 4 15,-3-1-8-15,4 2 5 16,-1-2 12-16,-1 0-2 15,-2 2-15-15,-2-1 7 16,-2 2 6-16,-2-2-13 16,0 2 2-16,0-2 1 15,3-1-1-15,0 2 0 0,1-2 16 16,0 0-15-16,-2 0-2 16,-1 0 4-16,-2 0-3 15,0 1 0-15,-5 1-2 16,1 0 0-16,-1 0 0 15,-1 0 1-15,2 0 0 16,-4 0 0-16,0 0 1 16,0-2-2-16,2 2 1 15,3-2 0-15,3 1 0 16,-2 2 0-16,3-1-1 16,-6 0-2-16,-4 1 2 15,-6 1 0-15,0-1 0 16,-2-1-1-16,1 1 1 0,0-3 0 15,1 1 1 1,4 0-1-16,-1 3 1 0,2-3-2 16,-2-1 2-16,-4 1-2 15,0 1 2-15,-1-2-1 16,-4 0 0-16,-2 0-2 16,-1 0 1-16,-1 0 2 15,0 0-1-15,0 0 3 16,0 0 2-16,0 0 10 15,0 0-3-15,0 0-8 16,0 0-4-16,0 0-28 16,0 0-79-16,0 0-137 15,-18 0-525-15</inkml:trace>
  <inkml:trace contextRef="#ctx0" brushRef="#br0" timeOffset="54479.8">23703 6269 239 0,'0'0'70'0,"0"0"27"15,0 0-8-15,0 0-8 16,0 0-11-16,0 0-4 16,0 0-5-16,0 0-9 0,-1-2-9 15,1 2-2-15,0 0-14 16,0 0-18-16,0 0 3 16,0 0 15-16,9 0 35 15,2 0-17-15,2 0-3 16,0 4-10-16,4-3-7 15,-1 2-4-15,2-1-4 16,0-1-6-16,3 0-3 16,0-1 4-16,-3 0 0 15,1 0 4-15,0 2-5 16,-5 1 0-16,-1-1 3 16,1 1-7-16,-4 1-1 15,3 0-1-15,-1-1 3 0,2 0-1 16,2 0 1-1,-1-2 6-15,0 2 0 0,-1-2-5 16,-3 1-3-16,2 1-1 16,1-2 0-16,0 0-1 15,2 1 4-15,-1-2-4 16,4 0 1-16,1 0-2 16,4 0 0-16,1 0-2 15,-1 0 3-15,1 0-2 16,-4 0 3-16,2 0-5 15,-3 2 4-15,0-1-2 16,1 0 0-16,0 1-1 16,0-2 2-16,1 0 0 15,0 0 3-15,-2 0-6 0,1 0 2 16,-1 0-2-16,-1 2 3 16,1-2-3-16,1 2 0 15,0-2 1-15,3 0-1 16,3 0 2-16,1 0-2 15,-1 0 3-15,-2 0-3 16,-5 0-1-16,-4 0 1 16,-2 0 0-16,0 0 0 15,2 0 1-15,1 0 0 16,1 0 1-16,5 0-2 0,-1 0 0 16,3 0 1-1,-2 0 1-15,-1 0-2 0,0 0 0 16,-2 0 0-1,-1 0 2-15,2 1-2 0,-3-1 1 16,3 0 0-16,1 0-1 16,1 0 1-16,1 0-1 15,0 0 2-15,-5 3-2 16,-3-1 0-16,2 0 0 16,0 1 1-16,3 0-1 15,0 0 5-15,-2-2-3 16,1 2-1-16,-4-1 1 15,4 1-1-15,0-2-1 16,0 2 2-16,2 0-2 16,0 0 11-16,-1 0-8 15,0 0-2-15,5-2 1 0,4 3 8 16,-1-4-5-16,1 1-2 16,-2 0 0-16,1 1-3 15,-7-1 0-15,-5 1-1 16,-5 0 1-16,-4 0 0 15,2-1 0-15,6 1 2 16,6-2 0-16,13 0 5 16,8 0 0-16,3 0-3 15,3 0-2-15,-1 0-2 16,0 0-3-16,-5 0 2 16,-1 0 1-16,-6 0 0 0,-2 0 2 15,0 0-2-15,1 0 1 16,5 0 0-16,-3 1 1 15,1 0-2 1,-1 3-1-16,-4-4 1 0,-2 3 0 16,-4 0-1-16,-2-3 1 15,-1 0 2-15,1 1-2 16,1 1 0-16,2-2 1 16,4 0-2-16,-1 1 2 15,0 1-1-15,-2-1 2 16,-1 0-2-16,-4 1 0 15,-1-1-2-15,1 2 1 16,6-1 1-16,4 2 1 0,5 1-1 16,-1-1 1-1,-2 0-2-15,-2 0-2 0,-3 2 2 16,-2-2 1-16,-3-1 0 16,-2 1 0-16,0-2 0 15,6-1 0-15,4 0 0 16,5-1 0-16,2 2 0 15,0-2 0-15,-2 1 0 16,0 2-1-16,-1 2 0 16,-3-2 1-16,-4 0 0 15,-4 1 2-15,-3-2-2 16,4-1 0-16,4 2 1 0,0-2 1 16,3 2-1-1,-5-2-1-15,-7 3-1 0,0-2 1 16,-1 2 0-16,2-4 0 15,4 2 2-15,4-1-1 16,2 2 1-16,3-1 0 16,-1 0 1-16,0 1-3 15,-5 0-3-15,-1 0 2 16,-3 0 1-16,0 1 2 16,7 1-1-16,-1-1-1 15,0 0-1-15,-3 1-3 16,-4 0 4-16,-2-1 0 15,-1-1 0-15,1-1 0 16,2 1 0-16,4 0 0 16,2-2 9-16,-3 0-4 15,-2-1-5-15,-3 0 0 16,-3 0 4-16,3 3-3 0,0-3 2 16,2 2-1-16,1 2-2 15,1-4 0-15,-3 3 0 16,-1-2 2-16,-1 1 0 15,1 0-2-15,-1-2-2 16,1 3 2-16,1 0 2 16,2-1 1-16,-1 2 2 15,3-3 3-15,1 1 4 16,-5 1-5-16,2-2-1 16,-2 3 3-16,-1-2 0 0,1 1-2 15,-2 0 3-15,-1-1 5 16,1 1-6-16,-1 0 2 15,4-1 1-15,4-1-3 16,1 0 4-16,6 1-10 16,-4-2-1-16,-1 1 0 15,-2 2-1-15,-8 0 2 16,-2 0 1-16,-4-1 3 16,-2-1 6-16,-2 2-5 15,-2-2-1-15,1 3 0 16,0-3 2-16,2 2-5 15,2 0-4-15,3-1 2 16,-2 3-1-16,2-1-2 16,-2 0 0-16,-1 0 1 15,3 2 3-15,0-4-3 0,0 2 5 16,3 0 1-16,0-1 2 16,-2-2 7-16,1 1-7 15,-3-1-5-15,-1 1 7 16,-2-1-1-16,1 0-6 15,-1 1 1-15,-1 0-1 16,2 0-1-16,-2 0-2 16,2 2 2-16,0-2-3 15,0 1 2-15,0 0-1 16,1 0 1-16,-1-2 0 16,0 1 0-16,-1-1-1 15,0 1 1-15,2-1-1 0,-2 0 3 16,1 1-3-16,-1-1-1 15,1 2 1-15,-3-2 2 16,1 3-2-16,1-2 0 16,2-1 1-16,-1 2-1 15,4 0 1-15,2 0 0 16,-3-1-1-16,1 0-1 16,-2 1 1-16,-2 0 0 15,-2-2 1-15,2 1-2 16,0-1 2-16,3 0-1 15,-3 1 0-15,1 0 0 16,-1-1 0-16,0 0 0 16,-3 1 0-16,1 0-1 0,-1-2 0 15,1 2 1-15,0 0-4 16,0 0 3 0,2 0-1-16,0 0 1 0,-2 1-1 15,-2-2-1-15,0 1 3 16,0 0 0-16,-2-1 0 15,0 0 2-15,1-1-2 16,0 2 0-16,3-1-2 16,0-1 3-16,-1 2-1 15,-2-2 0-15,-2 0 1 16,-2 0-2-16,-1 1 1 16,-4-1-2-16,2 0 2 0,2 0-2 15,-2 0 2 1,2 1 0-16,-2-1 0 0,-1 0 0 15,0 2 0 1,-1-2 0-16,1 0 0 0,-1 0-12 16,-1 0-4-16,0 0-11 15,0 0-35-15,-4 0-63 16,-19 0-125-16,-2-10-437 16</inkml:trace>
  <inkml:trace contextRef="#ctx0" brushRef="#br0" timeOffset="55230.68">30438 6632 365 0,'0'0'128'16,"0"0"81"-1,0 0-13-15,0 0-66 0,0 0-43 16,0 0-4-16,0 0 14 16,0-4-19-16,0 4-5 15,0 0-19-15,0 0-19 16,0 0-12-16,0 0-10 16,0 0-1-16,6 0 0 15,6 0 9-15,5 0 3 16,-3 6-5-16,0-1-6 15,1 0-6-15,-2 4-5 16,2-2-2-16,-1 1 0 16,0 2 1-16,1-2 0 15,-1 0-1-15,-4-2 1 16,2 1-1-16,-2-1 0 0,1 3-1 16,0 1 1-16,-1 0-2 15,-1-2 1-15,-2 2-1 16,2-3 1-16,-4 0-1 15,1 1 2-15,-2-4 2 16,2 0-1-16,0-2 0 16,0 2-1-16,-3-2 0 15,0 2-1-15,0-2 1 16,0 1-1-16,0 0 1 16,-1 0 0-16,-1 2 0 15,-1-1 0-15,0-1-2 0,0 0-1 16,0 1 3-16,0 0-2 15,0 5-1-15,-12-1 3 16,-7 0 4-16,-6 1 6 16,-5 0 8-16,0-3-8 15,-3-1-3-15,-3-1-7 16,-9-4-12-16,-13 0-120 16,-9-24-341-16</inkml:trace>
  <inkml:trace contextRef="#ctx0" brushRef="#br0" timeOffset="60187.92">23684 6189 186 0,'0'0'128'15,"0"0"5"-15,0 0-5 16,0 0-10-16,0 0-51 15,0 0-17-15,0 0 0 16,0 0 9-16,0 0 11 16,0 0-3-16,0 0-16 15,0 0-10-15,0 0-13 16,0 0-8-16,0-3-6 16,2 2-2-16,2-2-1 0,5 2-7 15,0-2 1 1,2 0-1-16,0 0 3 0,3 0 4 15,1-1 7-15,1 0-7 16,-1 2 1-16,3-4-2 16,-2 0 3-16,1 0 2 15,2-3-2-15,-2 2-2 16,2 0 0-16,-2 0 0 16,-1 0-5-16,3 0-1 15,-2 0-3-15,0 1 1 16,2-2-1-16,-3 1-1 15,-1-1 3-15,1 2-4 16,-1 0 1-16,1-1 0 16,1 0-1-16,1 1 0 15,0-1 0-15,-3 1 1 0,2-1 0 16,0-1-1-16,1 1 3 16,1-1 1-16,1 0 4 15,2 0-8-15,1-2 1 16,2 0 1-16,2 1-2 15,1-1 2-15,-1 0-2 16,1 0 0-16,0-1 2 16,-1 1-2-16,0-2-2 15,-1-2 2-15,2 3 0 16,-1-1 2-16,-2 2-2 16,0 0 0-16,-1 0 0 15,0 3 0-15,0 0-1 0,1-1 1 16,2 1 0-1,0 0 1-15,1-1-1 0,4 0 1 16,2-3-1-16,0 2 0 16,-1-1 0-16,0 1 1 15,-5 2-1-15,-2 0 1 16,1-1 0-16,-5 1 2 16,2-2 0-16,-2 2 0 15,-2 0-3-15,-1 0 1 16,0 3 1-16,-2-3-1 15,1 3 1-15,-3-1-1 16,1 0-1-16,2-1 0 16,6 0 0-16,1 1 0 0,2-3 0 15,0 1 0 1,-3 2 0-16,0-1 0 0,0 2 0 16,-1 0 0-16,6 0 1 15,-2-2 0-15,2 2-1 16,3-2 0-16,1 0 0 15,1-2 0-15,0 1 1 16,1-3-1-16,-4 4-1 16,2-4 1-16,-2 2-1 15,-1 1 1-15,0 2-1 16,-2-4 1-16,0 2 0 16,-2 0 0-16,-1-1 0 15,-1 2-1-15,2-1 1 0,-1 1 0 16,2-1 0-16,-2 0 2 15,2 1-4-15,-2 0 2 16,2-2 0-16,3 1 1 16,0 0-1-16,1-3 0 15,4 0 1-15,-1-1 1 16,0 1-1-16,-4 0-1 16,-6 0 0-16,0 3 2 15,-2 2-2-15,0-2 6 16,-2 0 1-16,-1-2-1 15,2 2-2-15,0 0 5 16,3-2-6-16,-2 2 0 0,-2 2-2 16,-1-3-1-1,-4 6-1-15,1-3 1 0,-2 3 0 16,2-1 0-16,1-1 0 16,1 0 0-16,1-2 0 15,3 0 1-15,5 0-1 16,8-3 1-16,-2 0-1 15,2 1 0 1,-2-3 0-16,-2 3-1 0,0-2 1 16,-4 2-1-16,-6-1 1 15,0-1 0-15,-4 1 0 16,-4 2 1-16,-4-2-2 16,-4 2 2-16,-2 2-1 15,2-1 1-15,0 0-1 0,1-1 0 16,1 0-3-16,5-4-3 15,-1 1-7-15,2 1 9 16,0 1 1-16,-2 0 3 16,4-1-1-16,-2 1 2 15,5-2-2-15,0 0-2 16,3 0 2-16,-3 1-3 16,1 0 4-16,-4 3 1 15,-6 1-1-15,-4 0 1 16,-5 4 0-16,0-1 5 15,0 1 1-15,0 0 6 16,0-1 1-16,0 2-2 16,0 0-6-16,0 0-5 0,0 0-1 15,0 0 0-15,0 0 1 16,0 0 0-16,0-2 0 16,1 2 2-16,1 0-3 15,4 0 0-15,4-2 0 16,1-2 0-16,-1 4-2 15,0 0 2-15,-5-2 0 16,-2 2 0-16,1 0 0 16,2-2-1-16,5 2-2 15,2-2 3-15,6 0 3 0,-2 0-3 16,-2 0 0 0,-6 1 0-16,-6 0-2 0,-3 1 2 15,1 0 1-15,-1 0-1 16,2 0 1-16,-1 0 0 15,2 0-1-15,2-2 3 16,1 1-3-16,-3 1 0 16,-2 0-1-16,-1 0 2 15,3-2-1-15,2 1 0 16,4-1 0-16,7-1 0 16,5 2 0-16,0 0 1 15,-2-1-2-15,-7 2 0 16,-6 0-1-16,-2 0 2 15,-1 0-1-15,0 0-1 16,-1 0 1-16,1 0-2 16,3 2 1-16,5 5 0 15,3 3 2-15,6 4 3 0,2 0-3 16,8 2 0 0,6 2 0-16,4 0 1 0,-1 2-1 15,-5 2 0-15,-5 4-1 16,-1-1 1-16,-1 1 1 15,2-3-1-15,0-3 1 16,-4-3-1-16,-2-1 0 16,1-2 1-16,1 0 0 15,-1 0-2-15,-2-1 3 16,7 1-2-16,-1 0 0 16,0 2-1-16,-2 1-1 15,0 0 0-15,0-2 2 0,-2 2 3 16,3-1-2-16,-1-3-1 15,3-1 4-15,1 1 3 16,1-2-7-16,2 0 1 16,0 1 4-16,-1-1-5 15,1 2 0-15,-4 0 0 16,-3-1 0-16,-2 1-1 16,-2-1 1-16,1 2 0 15,2 3 0-15,4-3 1 16,-1 2-1-16,0-2 2 15,2 0-2-15,2-1 0 16,-3 1 2-16,0 1-1 16,-3-1-1-16,-6-1-1 0,-4 1-1 15,3 1 2 1,0 0 1-16,0 1-1 0,-1-1 0 16,-2 1-2-16,1-1 2 15,5 4 2-15,0-1-2 16,2 1 2-16,-4 0-2 15,1 0-2-15,2 0 2 16,-1-1 2-16,1-3-1 16,-3-3-1-16,1-1 0 15,6 1 0-15,1 1 1 16,0-1-1-16,-5 1-1 16,-7-3-2-16,-1 0 2 0,2 1 1 15,3 2 0-15,2 1 1 16,1 1-1-16,-5-2-1 15,0 1 1-15,-3 0-1 16,2 2 2-16,2-2-3 16,1 2 4-16,4-1-2 15,6 1 0-15,3 0 2 16,-2 1-2-16,-3-1 0 16,-6-2-2-16,-5 0 2 15,1 0 0-15,2-1 1 16,1-1 0-16,-1 1 0 15,1-3-1-15,0 3 0 16,1-1 0-16,-2-1 2 16,1 1-2-16,3 2 0 15,-2-3 0-15,5 4 0 0,1 0-2 16,2 0 4-16,-1-2-3 16,3 3 1-16,0-1 0 15,-2-2 2-15,-4 2-2 16,-8-5-1-16,-4-1 0 15,-1 0 1-15,1-2 0 16,-4-1 1-16,2 0 0 16,-2-3 0-16,0 1-1 15,0-1 0-15,-1 1 0 16,1 1 0-16,2 1 0 16,2 0 0-16,-1 2 0 15,-1 0 0-15,0-1-1 0,-2 0 1 16,-2-3 0-1,-2 0 0-15,-3-3-1 0,0 1 1 16,0 1 0-16,2 0 0 16,1 1 2-16,2-1-1 15,3 2 4-15,2 1 0 16,-1 1-4-16,0 0 0 16,-6-1-1-16,1-2-1 15,-2-1 1-15,-4-1 0 16,2-2 1-16,-3 0-1 15,0 0-1-15,0 0 1 16,0 0-22-16,0 0-85 16,-6 0-160-16,-4 0-324 15</inkml:trace>
  <inkml:trace contextRef="#ctx0" brushRef="#br0" timeOffset="61004.05">30368 6619 159 0,'0'0'332'0,"0"0"-238"16,0 0 86-16,0 0-3 15,0 0-65-15,0 0-62 16,0 0 0-16,0-5 13 15,0 5-10-15,0-3-14 16,2 3 6-16,1 0-6 0,3 0-17 16,4 0-8-1,2 0-6-15,4 0 1 0,-2 6 1 16,2 2 2-16,-1-1-3 16,4 0 0-16,-2 1 0 15,2 1-1-15,0 1-5 16,-2-2 1-16,4 2 0 15,-1 1-1-15,0 1 1 16,1-2 1-16,-1 5-2 16,2-4-3-16,-4 0 2 15,0-1-2-15,-2-1-1 16,-4-2 1-16,3-1-1 16,-5 0 2-16,1-2-3 15,-2-2 3-15,-3 2-1 16,-3-4 1-16,0 0-1 15,-3 0 4-15,0 0 1 0,0 0 3 16,0 0 18-16,0 0 0 16,0 0-3-16,0 0 5 15,0 0 2-15,0-10-15 16,0-3-11-16,0-2 15 16,0-2-2-16,0-3-2 15,0-2 4-15,0-2 0 16,0-1-12-16,0 0 2 15,0-3-6-15,4-1-3 16,1 1 5-16,2 3-5 16,-3 5 0-16,1 5 1 0,-2 7-1 15,-3 5 0-15,2 1-1 16,-1 2 1-16,-1 0-7 16,0 0-34-16,-4 0-105 15,-23 0-179-15,-11 2-357 16</inkml:trace>
  <inkml:trace contextRef="#ctx0" brushRef="#br0" timeOffset="83814.45">15360 14024 538 0,'0'0'84'15,"0"0"58"-15,0 0 3 16,0 0-58-16,0 0-26 0,0 0 4 15,0 0-11-15,0 0 4 16,0 0 2-16,0-5-11 16,2 5-14-16,3 0-7 15,1 0 10-15,5-1 14 16,0 1-24-16,2-2 1 16,4 2-2-16,-2 0-5 15,3 0-1-15,1 0-4 16,0 0-7-16,4 0-2 15,0 0 5-15,2 5-4 16,1-3-2-16,1-1-3 16,-1 2 3-16,0-3 2 0,0 0 1 15,0 2 0 1,0-1-2-16,1-1 6 0,-2 0-6 16,4 0 0-16,0 0-1 15,1 0 0-15,3 0-1 16,1 0 0-16,2 0-5 15,3 0 0-15,-2 0-1 16,2 0 2-16,0 0-2 16,-1-3 3-16,-5-1 0 15,-1 2-3-15,-8 0 3 16,-2 2 2-16,-1 0 0 16,-1 0 1-16,0 0 3 15,1 0-2-15,0 0 0 0,3 0 0 16,4 0 0-16,1 0-6 15,0 0 2-15,0 0-3 16,-1 0 2 0,-3 0-1-16,1 0-1 0,-7 0 1 15,-1 0-1-15,-3 0 0 16,-2 0 0-16,-4 0 0 16,-1 0 1-16,-5 0 1 15,-1 0-1-15,-2 0 1 16,0 0 3-16,0 0-3 15,0 0-2-15,0 0 0 16,0 0-22-16,0 0-51 16,-2-1-115-16,-22 1-351 0</inkml:trace>
  <inkml:trace contextRef="#ctx0" brushRef="#br0" timeOffset="118112.58">15501 17019 68 0,'0'0'219'16,"0"0"-173"-16,0 0-21 15,0 0 18-15,0 0-11 16,0 0-28-16,0 0-1 16,0 0-1-16,-6 4 1 15,6-4-2-15,0 1 1 16,0 1-2-16,0 1 0 16,0 1 2-16,0-3 0 15,-3 2 14-15,0 0 37 16,-2 0 9-16,1-2-7 15,-2 1-1-15,2 0-12 16,-2-2-11-16,-2 1-10 0,0-1-2 16,0 1-7-16,-1 1-2 15,0 0 10-15,-3-2 5 16,3 2 9-16,-3-2-4 16,-3 3 1-16,1-2-11 15,-2 1-1-15,0 0 2 16,-2 2-11-16,0 1 3 15,-5-1-3-15,1 0 2 16,-2 1 7-16,2-1 10 16,-1-1 8-16,3 1-8 15,0-2-3-15,1 1-2 0,1-1-7 16,3 0-3-16,-1 0-6 16,-2 2 8-1,-3-3 7-15,-3 4 0 0,-1 0-5 16,2-3 0-16,-1 4 1 15,4-4-2-15,3 1-2 16,1-2 1-16,5 1 2 16,2-2-11-16,0 0-2 15,3 0-5-15,2 0-18 16,-1-6-54-16,2-4-77 16,0 2-154-16,-4 1-299 15</inkml:trace>
  <inkml:trace contextRef="#ctx0" brushRef="#br0" timeOffset="119206.64">12875 17102 67 0,'0'0'414'16,"0"0"-295"-16,0 0 25 15,0 0-8-15,0 0-60 16,0 0-37-16,0-4 12 16,2 4 9-16,4 0 0 15,2-1 0-15,4 1-16 16,-1 0-10-16,10-2-5 0,2 2 0 15,4-2 14-15,8 2-29 16,-1 0 3-16,8 0-4 16,-2 0-2-16,-1 0-3 15,-2 0-2-15,-4 0-3 16,0 0 1-16,-3 0 0 16,0 0 0-16,2-1 2 15,4-3 2-15,3-1-2 16,-3-2-1-16,-2 1 0 15,-3 0 1-15,-4 2-4 16,-4 0-2-16,1 4 1 16,-2 0-1-16,2 0 2 15,1 0-2-15,-2 0 1 16,0 0 0-16,-5 0 3 0,-3-2-2 16,-4 2 2-16,-3 0-1 15,-1 0-1 1,-4 0 2-16,0-2 5 0,-2 2-1 15,-1 0-3-15,0 0-3 16,0 0-2-16,0 0 0 16,0 0-35-16,0 0-68 15,0 0-112-15,-9 7-243 16</inkml:trace>
  <inkml:trace contextRef="#ctx0" brushRef="#br0" timeOffset="143126.22">8951 13321 228 0,'0'0'85'15,"0"0"24"-15,0 0-49 16,0 0-7-16,0 0 41 15,0 0-39-15,0 0-2 16,0 0 11-16,0 0 19 16,-55 0-42-16,49 4 7 15,-3 1 1-15,2 2 4 16,-2-1-3-16,-3 3-11 16,4-2-4-16,-1 0 6 15,0 4-3-15,-1-2-12 16,1 1-5-16,0 1 2 0,0-2-4 15,3 4-3-15,-1-1-6 16,2 3-2-16,1 1-1 16,-1 2 2-1,1 0 3-15,1-1-4 0,0-1 4 16,1 2-4-16,1-2 1 16,1-2 2-16,0 2-3 15,0 1-3-15,0 4-1 16,0-2 7-16,0 2 2 15,0-2-3-15,0-1-1 16,6-2-1-16,1 0-1 16,4 1-2-16,-1 0 1 15,3 5 2-15,1-3-5 16,2 3 3-16,-1 1 0 0,3 0-1 16,-3-2-1-16,1-1 1 15,0-3-1-15,-2 0-2 16,1-3 1-16,2 1 2 15,-2 0 0-15,2-2 2 16,2-1 1-16,1 1-4 16,3-4 2-16,-1 2 0 15,5 1 0-15,0 0 0 16,3-1-2-16,1 1 1 16,2-1-4-16,0-1 3 15,-2 0 0-15,2-1-4 16,-2-2 0-16,1-1 2 15,-4 0-1-15,0 0-1 16,-1 1 1-16,0-2 0 0,0 1 2 16,1-4 1-16,3 1 0 15,-1-3 2-15,0 0-3 16,1 0 2-16,-1 0 1 16,-2 0-4-16,-1-2 3 15,3-5-5-15,-1 0 2 16,1 0 2-16,-2-1 2 15,-3 1-2-15,-4-2-2 16,-3-1-1-16,1-1 2 16,2-5-1-16,-3 0 0 15,0-2 1-15,0-2-3 16,1 0 3-16,-2-2-3 16,-1 4 0-16,0 0 0 0,-2 1 1 15,-1-2 0-15,-1 3-1 16,-3-1 1-16,0 0-1 15,3-2 1-15,-4 1 1 16,-2-1-1-16,2 0-1 16,-3 1 0-16,1-1 2 15,-3 4-2-15,-1 1 2 16,-1 1 0-16,-1 1-1 16,0-1 1-16,0 1-2 15,0-2 3-15,0 0-1 16,-6-1-1-16,-2-1 3 15,-3 1 1-15,0-1-1 0,-4 2 4 16,2 0 0-16,-2 0 2 16,-1 0-6-16,-1-2 2 15,-2-1 1-15,-2 3-4 16,-3-2 0-16,1 1 4 16,-2 1-1-16,-3 0-1 15,-5 1 3-15,0 0 4 16,-10 4-3-16,-5-3 4 15,-10 2-7-15,-5 1 3 16,-5 0 2-16,-7 0-8 16,-1 5 5-16,-1 4 4 15,-10 0-8-15,-4 13-4 16,-3 19-8-16,-1 15-35 0,6 15-45 16,4 8-67-16,3 0-144 15,6-8-710-15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BD5C-729E-4E1F-9241-B17B68C02462}" type="datetimeFigureOut">
              <a:rPr lang="cs-CZ" smtClean="0"/>
              <a:t>25.04.2025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C0AB-6A4B-42A1-AAE3-4CD5CF74EB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8988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BD5C-729E-4E1F-9241-B17B68C02462}" type="datetimeFigureOut">
              <a:rPr lang="cs-CZ" smtClean="0"/>
              <a:t>25.04.2025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C0AB-6A4B-42A1-AAE3-4CD5CF74EB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6768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BD5C-729E-4E1F-9241-B17B68C02462}" type="datetimeFigureOut">
              <a:rPr lang="cs-CZ" smtClean="0"/>
              <a:t>25.04.2025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C0AB-6A4B-42A1-AAE3-4CD5CF74EB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8982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BD5C-729E-4E1F-9241-B17B68C02462}" type="datetimeFigureOut">
              <a:rPr lang="cs-CZ" smtClean="0"/>
              <a:t>25.04.2025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C0AB-6A4B-42A1-AAE3-4CD5CF74EB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4754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BD5C-729E-4E1F-9241-B17B68C02462}" type="datetimeFigureOut">
              <a:rPr lang="cs-CZ" smtClean="0"/>
              <a:t>25.04.2025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C0AB-6A4B-42A1-AAE3-4CD5CF74EB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1406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BD5C-729E-4E1F-9241-B17B68C02462}" type="datetimeFigureOut">
              <a:rPr lang="cs-CZ" smtClean="0"/>
              <a:t>25.04.2025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C0AB-6A4B-42A1-AAE3-4CD5CF74EB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8664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BD5C-729E-4E1F-9241-B17B68C02462}" type="datetimeFigureOut">
              <a:rPr lang="cs-CZ" smtClean="0"/>
              <a:t>25.04.2025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C0AB-6A4B-42A1-AAE3-4CD5CF74EB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8075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BD5C-729E-4E1F-9241-B17B68C02462}" type="datetimeFigureOut">
              <a:rPr lang="cs-CZ" smtClean="0"/>
              <a:t>25.04.2025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C0AB-6A4B-42A1-AAE3-4CD5CF74EB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9240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BD5C-729E-4E1F-9241-B17B68C02462}" type="datetimeFigureOut">
              <a:rPr lang="cs-CZ" smtClean="0"/>
              <a:t>25.04.2025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C0AB-6A4B-42A1-AAE3-4CD5CF74EB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787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BD5C-729E-4E1F-9241-B17B68C02462}" type="datetimeFigureOut">
              <a:rPr lang="cs-CZ" smtClean="0"/>
              <a:t>25.04.2025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C0AB-6A4B-42A1-AAE3-4CD5CF74EB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0773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BD5C-729E-4E1F-9241-B17B68C02462}" type="datetimeFigureOut">
              <a:rPr lang="cs-CZ" smtClean="0"/>
              <a:t>25.04.2025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C0AB-6A4B-42A1-AAE3-4CD5CF74EB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9512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9BD5C-729E-4E1F-9241-B17B68C02462}" type="datetimeFigureOut">
              <a:rPr lang="cs-CZ" smtClean="0"/>
              <a:t>25.04.2025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7C0AB-6A4B-42A1-AAE3-4CD5CF74EB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4050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Akustické vlastnosti materiálů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1627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Vlnová akustika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cs-CZ" dirty="0"/>
                  <a:t>Ideální jsou objemy místností 100 m3 a vyšší, zatímco menší místnosti mají akustičnost vždy horší.</a:t>
                </a:r>
              </a:p>
              <a:p>
                <a:r>
                  <a:rPr lang="cs-CZ" u="sng" dirty="0"/>
                  <a:t>různoběžnost stěn místností</a:t>
                </a:r>
                <a:r>
                  <a:rPr lang="cs-CZ" dirty="0"/>
                  <a:t> - omezuje vznik stojatého vlnění. U divadel je doporučováno odchýlit jednu boční stěnu o 5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cs-CZ" dirty="0"/>
                  <a:t> nebo obě o cca 3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cs-CZ" dirty="0"/>
                  <a:t> </a:t>
                </a:r>
              </a:p>
              <a:p>
                <a:r>
                  <a:rPr lang="cs-CZ" u="sng" dirty="0"/>
                  <a:t>rozměry pravidelného uzavřeného prostoru</a:t>
                </a:r>
                <a:r>
                  <a:rPr lang="cs-CZ" dirty="0"/>
                  <a:t> - nemají být navzájem celočíselnými násobky; jako vyhovující se ukazuje poměr např. 2:3:5, nevyhovující pak poměr 1:2:4.</a:t>
                </a:r>
              </a:p>
              <a:p>
                <a:r>
                  <a:rPr lang="cs-CZ" u="sng" dirty="0"/>
                  <a:t>pohlcující obložení stěn nebo členění jejich reliéfu</a:t>
                </a:r>
                <a:r>
                  <a:rPr lang="cs-CZ" dirty="0"/>
                  <a:t> - (římsy, sloupy, polosloupy …=&gt; rozptýlí odraz zvuku) Rozměry takovýchto nerovností však musí být srovnatelné s vlnovou délkou odraženého zvuku - tj. vhodné rozměry jsou větší než 1 m.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28" t="-2801" r="-52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930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Geometrická akustika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266" y="1461731"/>
            <a:ext cx="10515600" cy="4351338"/>
          </a:xfrm>
        </p:spPr>
        <p:txBody>
          <a:bodyPr/>
          <a:lstStyle/>
          <a:p>
            <a:r>
              <a:rPr lang="cs-CZ" dirty="0"/>
              <a:t>nerovnoměrný příjem signálu posluchači (ti co jsou dále, slyší hůře)</a:t>
            </a:r>
          </a:p>
          <a:p>
            <a:r>
              <a:rPr lang="cs-CZ" dirty="0"/>
              <a:t> řešení </a:t>
            </a:r>
          </a:p>
          <a:p>
            <a:pPr lvl="1"/>
            <a:r>
              <a:rPr lang="cs-CZ" dirty="0"/>
              <a:t>mikrofon a reproduktory</a:t>
            </a:r>
          </a:p>
          <a:p>
            <a:pPr lvl="1"/>
            <a:r>
              <a:rPr lang="cs-CZ" dirty="0"/>
              <a:t>vhodným uspořádáním odrazných ploch umístěných většinou na stropu sálu tak, aby odraz zvuku byl směrován převážně do vzdálených míst hlediště.</a:t>
            </a:r>
          </a:p>
          <a:p>
            <a:pPr lvl="1"/>
            <a:r>
              <a:rPr lang="cs-CZ" dirty="0"/>
              <a:t>(pozor na rozdíl v cestě signálu, nesmí být moc velký)</a:t>
            </a:r>
          </a:p>
          <a:p>
            <a:endParaRPr lang="cs-CZ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065" y="4004305"/>
            <a:ext cx="7278116" cy="258163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3CF63C1F-B1CA-4CA4-9B68-38FB4DE255DB}"/>
                  </a:ext>
                </a:extLst>
              </p14:cNvPr>
              <p14:cNvContentPartPr/>
              <p14:nvPr/>
            </p14:nvContentPartPr>
            <p14:xfrm>
              <a:off x="3123000" y="1766520"/>
              <a:ext cx="8227080" cy="4403880"/>
            </p14:xfrm>
          </p:contentPart>
        </mc:Choice>
        <mc:Fallback xmlns=""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3CF63C1F-B1CA-4CA4-9B68-38FB4DE255D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13640" y="1757160"/>
                <a:ext cx="8245800" cy="442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513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Restaurační efekt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vzniká tam, kde se v uzavřeném prostoru shromažďuje větší počet lidí</a:t>
            </a:r>
          </a:p>
          <a:p>
            <a:r>
              <a:rPr lang="cs-CZ" dirty="0"/>
              <a:t>lze výrazně omezit obkladem stropu pohlcujícím materiálem</a:t>
            </a:r>
          </a:p>
          <a:p>
            <a:r>
              <a:rPr lang="cs-CZ" dirty="0"/>
              <a:t>hygienických předpisů je třeba takovýto obklad instalovat ve sborovnách a konferenčních místnostech, v učebnách pracovního vyučování, v učebnách techniky a administrativy, v tělocvičnách, ve školních jídelnách, v denních místnostech jeslí a mateřských škol, v hotelových halách, v restauracích, v obchodních domech, …</a:t>
            </a:r>
          </a:p>
        </p:txBody>
      </p:sp>
    </p:spTree>
    <p:extLst>
      <p:ext uri="{BB962C8B-B14F-4D97-AF65-F5344CB8AC3E}">
        <p14:creationId xmlns:p14="http://schemas.microsoft.com/office/powerpoint/2010/main" val="219598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Zvuk v uzavřeném prostoru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mluvené slovo je v uzavřené místnosti silnější a srozumitelnější než v exteriéru</a:t>
            </a:r>
          </a:p>
          <a:p>
            <a:r>
              <a:rPr lang="cs-CZ" dirty="0"/>
              <a:t>hudba daleko lépe vyzní v uzavřeném prostoru než venku</a:t>
            </a:r>
          </a:p>
          <a:p>
            <a:r>
              <a:rPr lang="cs-CZ" dirty="0"/>
              <a:t>zvuk se mnohonásobně odráží od stěn a předmětů v místnosti a více či méně rovnoměrně vyplní celý prostor</a:t>
            </a:r>
          </a:p>
          <a:p>
            <a:r>
              <a:rPr lang="cs-CZ" dirty="0"/>
              <a:t>Ztráty energie únikem do prostoru jsou menší než venku =&gt; vnímáme zvuk hlasitější</a:t>
            </a:r>
          </a:p>
          <a:p>
            <a:r>
              <a:rPr lang="cs-CZ" dirty="0"/>
              <a:t>ve většině případů je existence odrazu zvuku v místnosti pro poslech příznivá, jsou ale i extrémní případy, kdy odrazy poslech zhoršují.</a:t>
            </a:r>
          </a:p>
        </p:txBody>
      </p:sp>
    </p:spTree>
    <p:extLst>
      <p:ext uri="{BB962C8B-B14F-4D97-AF65-F5344CB8AC3E}">
        <p14:creationId xmlns:p14="http://schemas.microsoft.com/office/powerpoint/2010/main" val="328155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Odraz zvuku, pohlcování zvuku</a:t>
            </a: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676" y="1998284"/>
            <a:ext cx="3772426" cy="3334215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Část zvuku se odrazí</a:t>
            </a:r>
          </a:p>
          <a:p>
            <a:r>
              <a:rPr lang="cs-CZ" dirty="0"/>
              <a:t>Část zvuku se pohltí </a:t>
            </a:r>
          </a:p>
          <a:p>
            <a:pPr marL="457200" lvl="1" indent="0">
              <a:buNone/>
            </a:pPr>
            <a:r>
              <a:rPr lang="cs-CZ" dirty="0"/>
              <a:t>(přemění se na teplo nebo projde do druhé místnosti)</a:t>
            </a:r>
          </a:p>
          <a:p>
            <a:r>
              <a:rPr lang="cs-CZ" dirty="0"/>
              <a:t>Jak moc se zvuku pohltí závisí hlavně na materiálu</a:t>
            </a:r>
          </a:p>
          <a:p>
            <a:r>
              <a:rPr lang="cs-CZ" dirty="0"/>
              <a:t>Ale – nižší tóny se pohlcují méně, vyšší více</a:t>
            </a:r>
          </a:p>
          <a:p>
            <a:r>
              <a:rPr lang="cs-CZ" dirty="0"/>
              <a:t>Víc pohlcují látky pórovité </a:t>
            </a:r>
          </a:p>
          <a:p>
            <a:pPr marL="457200" lvl="1" indent="0">
              <a:buNone/>
            </a:pPr>
            <a:r>
              <a:rPr lang="cs-CZ" dirty="0"/>
              <a:t>(koberec, závěsy, děrované panely, …),</a:t>
            </a:r>
          </a:p>
          <a:p>
            <a:r>
              <a:rPr lang="cs-CZ" dirty="0"/>
              <a:t>velmi málo materiály kompaktní a hladké </a:t>
            </a:r>
          </a:p>
          <a:p>
            <a:pPr marL="457200" lvl="1" indent="0">
              <a:buNone/>
            </a:pPr>
            <a:r>
              <a:rPr lang="cs-CZ" dirty="0"/>
              <a:t>(kovy, dlaždice, sklo, …).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2A55886B-E980-4788-9B25-7052A8545553}"/>
                  </a:ext>
                </a:extLst>
              </p14:cNvPr>
              <p14:cNvContentPartPr/>
              <p14:nvPr/>
            </p14:nvContentPartPr>
            <p14:xfrm>
              <a:off x="8507520" y="2549160"/>
              <a:ext cx="2865600" cy="2334240"/>
            </p14:xfrm>
          </p:contentPart>
        </mc:Choice>
        <mc:Fallback xmlns=""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2A55886B-E980-4788-9B25-7052A854555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98160" y="2539800"/>
                <a:ext cx="2884320" cy="235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549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572" y="388711"/>
            <a:ext cx="10515600" cy="4351338"/>
          </a:xfrm>
        </p:spPr>
        <p:txBody>
          <a:bodyPr/>
          <a:lstStyle/>
          <a:p>
            <a:r>
              <a:rPr lang="cs-CZ" dirty="0"/>
              <a:t>Proto se např. stěny hudebních sálů pokrývají koberci, zatahují se kolem závěsy, … aby část zvuku hudební produkce pohltily a nedocházelo ke zkreslování zvuku pro posluchače. </a:t>
            </a:r>
          </a:p>
          <a:p>
            <a:r>
              <a:rPr lang="cs-CZ" dirty="0"/>
              <a:t>Jsou-li stěny holé, téměř všechen zvuk se odráží zpět do místnosti a skladba nebo projev se stává velmi nesrozumitelný.</a:t>
            </a:r>
          </a:p>
        </p:txBody>
      </p:sp>
    </p:spTree>
    <p:extLst>
      <p:ext uri="{BB962C8B-B14F-4D97-AF65-F5344CB8AC3E}">
        <p14:creationId xmlns:p14="http://schemas.microsoft.com/office/powerpoint/2010/main" val="2456866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76" y="696621"/>
            <a:ext cx="11650105" cy="5620204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C3701F55-C6F4-44DB-9ABE-A00C115B957D}"/>
                  </a:ext>
                </a:extLst>
              </p14:cNvPr>
              <p14:cNvContentPartPr/>
              <p14:nvPr/>
            </p14:nvContentPartPr>
            <p14:xfrm>
              <a:off x="4921920" y="1157760"/>
              <a:ext cx="665640" cy="2565720"/>
            </p14:xfrm>
          </p:contentPart>
        </mc:Choice>
        <mc:Fallback xmlns=""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C3701F55-C6F4-44DB-9ABE-A00C115B957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12560" y="1148400"/>
                <a:ext cx="684360" cy="258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7679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46" y="0"/>
            <a:ext cx="8827777" cy="6851294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3BF8BCAF-03BF-4CBD-87C9-FED0583D3967}"/>
                  </a:ext>
                </a:extLst>
              </p14:cNvPr>
              <p14:cNvContentPartPr/>
              <p14:nvPr/>
            </p14:nvContentPartPr>
            <p14:xfrm>
              <a:off x="8141400" y="3232440"/>
              <a:ext cx="1300320" cy="1188000"/>
            </p14:xfrm>
          </p:contentPart>
        </mc:Choice>
        <mc:Fallback xmlns=""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3BF8BCAF-03BF-4CBD-87C9-FED0583D396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32040" y="3223080"/>
                <a:ext cx="1319040" cy="120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1391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Dozvuk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 hudbu je vhodnější delší doba dozvuku, než pro řeč</a:t>
            </a:r>
          </a:p>
          <a:p>
            <a:r>
              <a:rPr lang="cs-CZ" dirty="0"/>
              <a:t>pro velké sály je vhodnější delší doba dozvuku, než pro malé místnosti</a:t>
            </a:r>
          </a:p>
        </p:txBody>
      </p:sp>
    </p:spTree>
    <p:extLst>
      <p:ext uri="{BB962C8B-B14F-4D97-AF65-F5344CB8AC3E}">
        <p14:creationId xmlns:p14="http://schemas.microsoft.com/office/powerpoint/2010/main" val="32890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Zvuková izolace a vzduchová neprůzvučnost</a:t>
            </a:r>
            <a:br>
              <a:rPr lang="cs-CZ" dirty="0"/>
            </a:b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 akustickou pohodu uvnitř budov je třeba zabránit přenosu zvuku z jedné místnosti do druhé</a:t>
            </a:r>
          </a:p>
          <a:p>
            <a:r>
              <a:rPr lang="cs-CZ" dirty="0"/>
              <a:t>Stěna musí přeměnit co nejvíc akustické energie na tepelnou</a:t>
            </a:r>
          </a:p>
          <a:p>
            <a:r>
              <a:rPr lang="cs-CZ" dirty="0"/>
              <a:t>Záleží ale i na akustice druhé místnosti (holá místnost X zařízená s lidmi)</a:t>
            </a:r>
          </a:p>
          <a:p>
            <a:r>
              <a:rPr lang="cs-CZ" i="1" dirty="0"/>
              <a:t>Stupeň zvukové neprůzvučnosti </a:t>
            </a:r>
            <a:r>
              <a:rPr lang="cs-CZ" dirty="0"/>
              <a:t>a</a:t>
            </a:r>
            <a:r>
              <a:rPr lang="cs-CZ" i="1" dirty="0"/>
              <a:t> stupeň zvukové izo</a:t>
            </a:r>
            <a:r>
              <a:rPr lang="cs-CZ" dirty="0"/>
              <a:t>lace – veličiny, které dávají do souvislosti, hluk v jedné a druhé místnosti</a:t>
            </a:r>
          </a:p>
        </p:txBody>
      </p:sp>
    </p:spTree>
    <p:extLst>
      <p:ext uri="{BB962C8B-B14F-4D97-AF65-F5344CB8AC3E}">
        <p14:creationId xmlns:p14="http://schemas.microsoft.com/office/powerpoint/2010/main" val="348672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Akustické úpravy prostoru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 provádí  se pro zkvalitnění poslechu zvuku v daném prostoru</a:t>
            </a:r>
          </a:p>
          <a:p>
            <a:r>
              <a:rPr lang="cs-CZ" dirty="0"/>
              <a:t>Je třeba řešit – ozvěnu, dozvuk, závislost dozvuku na frekvenci, počet návštěvníků</a:t>
            </a:r>
          </a:p>
          <a:p>
            <a:r>
              <a:rPr lang="cs-CZ" dirty="0"/>
              <a:t>používá se nesklápěcích čalouněných sedadel, které v případě nepřítomnosti posluchače (diváka) přejímají část pohltivosti osoby</a:t>
            </a:r>
          </a:p>
          <a:p>
            <a:r>
              <a:rPr lang="cs-CZ" dirty="0"/>
              <a:t>zbytek je třeba upravovat prvky s proměnnou pohltivostí (zatahovací závěsy, otočné válce s různě pohlcujícím povrchem, …).</a:t>
            </a:r>
          </a:p>
          <a:p>
            <a:r>
              <a:rPr lang="cs-CZ" dirty="0"/>
              <a:t>obklady z pórovitých materiálů</a:t>
            </a:r>
          </a:p>
          <a:p>
            <a:r>
              <a:rPr lang="cs-CZ" dirty="0"/>
              <a:t>kmitající membrány a desky;</a:t>
            </a:r>
          </a:p>
          <a:p>
            <a:r>
              <a:rPr lang="cs-CZ" dirty="0"/>
              <a:t>dutinové rezonátory</a:t>
            </a:r>
          </a:p>
          <a:p>
            <a:r>
              <a:rPr lang="cs-CZ" dirty="0"/>
              <a:t>kombinované pohlcovače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963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115BACB54C59A4FB7571A643E682BF1" ma:contentTypeVersion="12" ma:contentTypeDescription="Vytvoří nový dokument" ma:contentTypeScope="" ma:versionID="847f47f6b8eb668a67771dc2c85b7c76">
  <xsd:schema xmlns:xsd="http://www.w3.org/2001/XMLSchema" xmlns:xs="http://www.w3.org/2001/XMLSchema" xmlns:p="http://schemas.microsoft.com/office/2006/metadata/properties" xmlns:ns3="0fc7bb48-94a4-45fb-b78a-e0171acee7b1" xmlns:ns4="b5921193-bff4-4914-a78c-0992cbfcec81" targetNamespace="http://schemas.microsoft.com/office/2006/metadata/properties" ma:root="true" ma:fieldsID="373b7f0645def31da603ef9a0e6098ad" ns3:_="" ns4:_="">
    <xsd:import namespace="0fc7bb48-94a4-45fb-b78a-e0171acee7b1"/>
    <xsd:import namespace="b5921193-bff4-4914-a78c-0992cbfcec8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c7bb48-94a4-45fb-b78a-e0171acee7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921193-bff4-4914-a78c-0992cbfcec8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171B1C-C890-4653-97E8-BE08A826AA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71EFCD3-2DAA-4B2E-8222-52E3F57EF1DF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b5921193-bff4-4914-a78c-0992cbfcec81"/>
    <ds:schemaRef ds:uri="http://schemas.microsoft.com/office/2006/metadata/properties"/>
    <ds:schemaRef ds:uri="http://schemas.openxmlformats.org/package/2006/metadata/core-properties"/>
    <ds:schemaRef ds:uri="0fc7bb48-94a4-45fb-b78a-e0171acee7b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C66F4CA-79AF-4F62-9341-EC17119062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c7bb48-94a4-45fb-b78a-e0171acee7b1"/>
    <ds:schemaRef ds:uri="b5921193-bff4-4914-a78c-0992cbfcec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613</Words>
  <Application>Microsoft Office PowerPoint</Application>
  <PresentationFormat>Widescreen</PresentationFormat>
  <Paragraphs>51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Akustické vlastnosti materiálů</vt:lpstr>
      <vt:lpstr>Zvuk v uzavřeném prostoru</vt:lpstr>
      <vt:lpstr>Odraz zvuku, pohlcování zvuku</vt:lpstr>
      <vt:lpstr>PowerPoint Presentation</vt:lpstr>
      <vt:lpstr>PowerPoint Presentation</vt:lpstr>
      <vt:lpstr>PowerPoint Presentation</vt:lpstr>
      <vt:lpstr>Dozvuk</vt:lpstr>
      <vt:lpstr>Zvuková izolace a vzduchová neprůzvučnost </vt:lpstr>
      <vt:lpstr>Akustické úpravy prostoru</vt:lpstr>
      <vt:lpstr>Vlnová akustika</vt:lpstr>
      <vt:lpstr>Geometrická akustika</vt:lpstr>
      <vt:lpstr>Restaurační efekt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Akustické vlastnosti materiálů</dc:title>
  <dc:creator>Hrušovská Lenka</dc:creator>
  <cp:lastModifiedBy>Hrušovská Lenka</cp:lastModifiedBy>
  <cp:revision>8</cp:revision>
  <dcterms:created xsi:type="dcterms:W3CDTF">2021-04-06T18:44:41Z</dcterms:created>
  <dcterms:modified xsi:type="dcterms:W3CDTF">2025-04-25T07:07:01Z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0x0101009115BACB54C59A4FB7571A643E682BF1</vt:lpwstr>
  </property>
</Properties>
</file>