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6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84E45-2797-4591-B67E-D441B50D7C80}" type="datetimeFigureOut">
              <a:rPr lang="cs-CZ" smtClean="0"/>
              <a:t>18.11.2024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52A74-5609-44CA-AAA1-20460C7B51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7397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84E45-2797-4591-B67E-D441B50D7C80}" type="datetimeFigureOut">
              <a:rPr lang="cs-CZ" smtClean="0"/>
              <a:t>18.11.2024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52A74-5609-44CA-AAA1-20460C7B51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4446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84E45-2797-4591-B67E-D441B50D7C80}" type="datetimeFigureOut">
              <a:rPr lang="cs-CZ" smtClean="0"/>
              <a:t>18.11.2024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52A74-5609-44CA-AAA1-20460C7B51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3881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84E45-2797-4591-B67E-D441B50D7C80}" type="datetimeFigureOut">
              <a:rPr lang="cs-CZ" smtClean="0"/>
              <a:t>18.11.2024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52A74-5609-44CA-AAA1-20460C7B51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6649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84E45-2797-4591-B67E-D441B50D7C80}" type="datetimeFigureOut">
              <a:rPr lang="cs-CZ" smtClean="0"/>
              <a:t>18.11.2024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52A74-5609-44CA-AAA1-20460C7B51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9709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84E45-2797-4591-B67E-D441B50D7C80}" type="datetimeFigureOut">
              <a:rPr lang="cs-CZ" smtClean="0"/>
              <a:t>18.11.2024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52A74-5609-44CA-AAA1-20460C7B51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4559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84E45-2797-4591-B67E-D441B50D7C80}" type="datetimeFigureOut">
              <a:rPr lang="cs-CZ" smtClean="0"/>
              <a:t>18.11.2024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52A74-5609-44CA-AAA1-20460C7B51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9398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84E45-2797-4591-B67E-D441B50D7C80}" type="datetimeFigureOut">
              <a:rPr lang="cs-CZ" smtClean="0"/>
              <a:t>18.11.2024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52A74-5609-44CA-AAA1-20460C7B51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3506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84E45-2797-4591-B67E-D441B50D7C80}" type="datetimeFigureOut">
              <a:rPr lang="cs-CZ" smtClean="0"/>
              <a:t>18.11.2024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52A74-5609-44CA-AAA1-20460C7B51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46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84E45-2797-4591-B67E-D441B50D7C80}" type="datetimeFigureOut">
              <a:rPr lang="cs-CZ" smtClean="0"/>
              <a:t>18.11.2024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52A74-5609-44CA-AAA1-20460C7B51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2674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84E45-2797-4591-B67E-D441B50D7C80}" type="datetimeFigureOut">
              <a:rPr lang="cs-CZ" smtClean="0"/>
              <a:t>18.11.2024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52A74-5609-44CA-AAA1-20460C7B51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6681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384E45-2797-4591-B67E-D441B50D7C80}" type="datetimeFigureOut">
              <a:rPr lang="cs-CZ" smtClean="0"/>
              <a:t>18.11.2024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652A74-5609-44CA-AAA1-20460C7B51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7987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Co lze vyčíst </a:t>
            </a:r>
            <a:r>
              <a:rPr lang="cs-CZ" smtClean="0"/>
              <a:t>z grafu</a:t>
            </a:r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2753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Jak číst graf závislosti dráhy na čase pro pohyb s konstantní rychlostí?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Ode</a:t>
            </a:r>
            <a:r>
              <a:rPr lang="cs-CZ" b="1" dirty="0"/>
              <a:t>čtěte z grafu 4, j</a:t>
            </a:r>
            <a:r>
              <a:rPr lang="en-US" b="1" dirty="0" err="1"/>
              <a:t>akou</a:t>
            </a:r>
            <a:r>
              <a:rPr lang="en-US" b="1" dirty="0"/>
              <a:t> </a:t>
            </a:r>
            <a:r>
              <a:rPr lang="cs-CZ" b="1" dirty="0"/>
              <a:t>dráhu auto ujelo za 2 hodiny. A za jak dlouho auto ujelo dráhu 100 km?</a:t>
            </a:r>
            <a:endParaRPr lang="cs-CZ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6469" y="2725849"/>
            <a:ext cx="9207198" cy="4054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042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548" y="179461"/>
            <a:ext cx="11865559" cy="400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248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Graf 6 </a:t>
            </a:r>
            <a:r>
              <a:rPr lang="en-US" b="1" dirty="0" err="1"/>
              <a:t>závislosti</a:t>
            </a:r>
            <a:r>
              <a:rPr lang="en-US" b="1" dirty="0"/>
              <a:t> </a:t>
            </a:r>
            <a:r>
              <a:rPr lang="en-US" b="1" dirty="0" err="1"/>
              <a:t>dráhy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čase</a:t>
            </a:r>
            <a:r>
              <a:rPr lang="en-US" b="1" dirty="0"/>
              <a:t> </a:t>
            </a:r>
            <a:r>
              <a:rPr lang="en-US" b="1" dirty="0" err="1"/>
              <a:t>zobrazuje</a:t>
            </a:r>
            <a:r>
              <a:rPr lang="en-US" b="1" dirty="0"/>
              <a:t> </a:t>
            </a:r>
            <a:r>
              <a:rPr lang="en-US" b="1" dirty="0" err="1"/>
              <a:t>dvě</a:t>
            </a:r>
            <a:r>
              <a:rPr lang="en-US" b="1" dirty="0"/>
              <a:t> </a:t>
            </a:r>
            <a:r>
              <a:rPr lang="en-US" b="1" dirty="0" err="1"/>
              <a:t>auta</a:t>
            </a:r>
            <a:r>
              <a:rPr lang="en-US" b="1" dirty="0"/>
              <a:t> (</a:t>
            </a:r>
            <a:r>
              <a:rPr lang="en-US" b="1" dirty="0" err="1"/>
              <a:t>červené</a:t>
            </a:r>
            <a:r>
              <a:rPr lang="en-US" b="1" dirty="0"/>
              <a:t> a </a:t>
            </a:r>
            <a:r>
              <a:rPr lang="en-US" b="1" dirty="0" err="1"/>
              <a:t>zelené</a:t>
            </a:r>
            <a:r>
              <a:rPr lang="en-US" b="1" dirty="0"/>
              <a:t>), </a:t>
            </a:r>
            <a:r>
              <a:rPr lang="en-US" b="1" dirty="0" err="1"/>
              <a:t>která</a:t>
            </a:r>
            <a:r>
              <a:rPr lang="en-US" b="1" dirty="0"/>
              <a:t> </a:t>
            </a:r>
            <a:r>
              <a:rPr lang="en-US" b="1" dirty="0" err="1"/>
              <a:t>jela</a:t>
            </a:r>
            <a:r>
              <a:rPr lang="en-US" b="1" dirty="0"/>
              <a:t> </a:t>
            </a:r>
            <a:r>
              <a:rPr lang="en-US" b="1" dirty="0" err="1"/>
              <a:t>konstatní</a:t>
            </a:r>
            <a:r>
              <a:rPr lang="en-US" b="1" dirty="0"/>
              <a:t> </a:t>
            </a:r>
            <a:r>
              <a:rPr lang="en-US" b="1" dirty="0" err="1"/>
              <a:t>rychlostí</a:t>
            </a:r>
            <a:r>
              <a:rPr lang="en-US" b="1" dirty="0"/>
              <a:t>. </a:t>
            </a:r>
            <a:r>
              <a:rPr lang="en-US" b="1" dirty="0" err="1"/>
              <a:t>Jaké</a:t>
            </a:r>
            <a:r>
              <a:rPr lang="en-US" b="1" dirty="0"/>
              <a:t> auto </a:t>
            </a:r>
            <a:r>
              <a:rPr lang="en-US" b="1" dirty="0" err="1"/>
              <a:t>jelo</a:t>
            </a:r>
            <a:r>
              <a:rPr lang="en-US" b="1" dirty="0"/>
              <a:t> </a:t>
            </a:r>
            <a:r>
              <a:rPr lang="en-US" b="1" dirty="0" err="1"/>
              <a:t>rychleji</a:t>
            </a:r>
            <a:r>
              <a:rPr lang="en-US" b="1" dirty="0"/>
              <a:t>? 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148" y="1883809"/>
            <a:ext cx="11264886" cy="426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897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497" y="123524"/>
            <a:ext cx="12190398" cy="5869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0860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Ve </a:t>
            </a:r>
            <a:r>
              <a:rPr lang="cs-CZ" b="1" dirty="0"/>
              <a:t>kterém úseku jelo auto, jehož pohyb je znázorněn v grafu 9, nejrychleji? První, druhou nebo třetí hodinu jízdy?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226" y="2085049"/>
            <a:ext cx="10466627" cy="4216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3041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531" y="406477"/>
            <a:ext cx="11718027" cy="5233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2366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</Words>
  <Application>Microsoft Office PowerPoint</Application>
  <PresentationFormat>Widescreen</PresentationFormat>
  <Paragraphs>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Co lze vyčíst z grafu</vt:lpstr>
      <vt:lpstr>Jak číst graf závislosti dráhy na čase pro pohyb s konstantní rychlostí?</vt:lpstr>
      <vt:lpstr>PowerPoint Presentation</vt:lpstr>
      <vt:lpstr>Graf 6 závislosti dráhy na čase zobrazuje dvě auta (červené a zelené), která jela konstatní rychlostí. Jaké auto jelo rychleji? </vt:lpstr>
      <vt:lpstr>PowerPoint Presentation</vt:lpstr>
      <vt:lpstr>Ve kterém úseku jelo auto, jehož pohyb je znázorněn v grafu 9, nejrychleji? První, druhou nebo třetí hodinu jízdy?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Microsoft account</cp:lastModifiedBy>
  <cp:revision>3</cp:revision>
  <dcterms:created xsi:type="dcterms:W3CDTF">2024-11-18T18:18:39Z</dcterms:created>
  <dcterms:modified xsi:type="dcterms:W3CDTF">2024-11-18T18:19:37Z</dcterms:modified>
</cp:coreProperties>
</file>