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  <p:sldId id="257" r:id="rId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rušovská Lenka" userId="3f14b21a-d522-40bb-b69f-988d6dd3d1a9" providerId="ADAL" clId="{94ACE534-BDAD-4F93-B100-EAC854AE4D2C}"/>
    <pc:docChg chg="delSld">
      <pc:chgData name="Hrušovská Lenka" userId="3f14b21a-d522-40bb-b69f-988d6dd3d1a9" providerId="ADAL" clId="{94ACE534-BDAD-4F93-B100-EAC854AE4D2C}" dt="2025-10-24T08:38:58.019" v="0" actId="47"/>
      <pc:docMkLst>
        <pc:docMk/>
      </pc:docMkLst>
      <pc:sldChg chg="del">
        <pc:chgData name="Hrušovská Lenka" userId="3f14b21a-d522-40bb-b69f-988d6dd3d1a9" providerId="ADAL" clId="{94ACE534-BDAD-4F93-B100-EAC854AE4D2C}" dt="2025-10-24T08:38:58.019" v="0" actId="47"/>
        <pc:sldMkLst>
          <pc:docMk/>
          <pc:sldMk cId="502368257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A2EFCD-A118-4A4E-AF10-330ED49359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DEBFBA4-25EB-4F9F-AA3F-E2DEF01B7D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A511A02-7FD0-43BF-96F3-5CB9C8AF2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44780-F923-4DD9-B875-8CCC45FB4EC9}" type="datetimeFigureOut">
              <a:rPr lang="cs-CZ" smtClean="0"/>
              <a:t>24.10.2025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F1FCA2B-AF53-41FB-9D93-964EAB0FF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51B15DC-8998-42C8-AC54-B34AFD90A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61A31-DFDB-4E55-B638-84E98AEDFB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9054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9603F7-2E85-4D92-A1A6-AC0F132F4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4F8FB5C-917B-4C13-A6C7-E21480C10A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BDA9CC4-E20F-4FE9-8672-3F1BFF9A4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44780-F923-4DD9-B875-8CCC45FB4EC9}" type="datetimeFigureOut">
              <a:rPr lang="cs-CZ" smtClean="0"/>
              <a:t>24.10.2025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D15F2BE-F0DB-49CB-9A8F-EDE6FD28C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986EF7A-4EC5-42F7-951E-C768C8DBA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61A31-DFDB-4E55-B638-84E98AEDFB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1501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EBD5AA83-D383-4497-8BBF-793A2ADD7C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E7A7573-1621-4B88-AC65-6FC266CBDA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094CFA8-B4D0-4B9F-8E82-E614A1C4F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44780-F923-4DD9-B875-8CCC45FB4EC9}" type="datetimeFigureOut">
              <a:rPr lang="cs-CZ" smtClean="0"/>
              <a:t>24.10.2025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E301C75-A362-4078-93D6-B7B254836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AE6A91A-09DA-41B3-BC1E-6B0FA3949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61A31-DFDB-4E55-B638-84E98AEDFB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7166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A99D79-8DDC-48BD-ABE3-F9EE4F4CB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F1CEE90-DE63-41CC-A649-BD44561297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8233ECD-8CDA-4215-B7E8-F5F4DAF67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44780-F923-4DD9-B875-8CCC45FB4EC9}" type="datetimeFigureOut">
              <a:rPr lang="cs-CZ" smtClean="0"/>
              <a:t>24.10.2025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A015034-AF32-4B68-9794-FFCA85D9E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BDF7656-7160-4721-AFEB-56F5E4A63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61A31-DFDB-4E55-B638-84E98AEDFB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5254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8F8D1E-E3FF-47F3-9F7E-81A3A9330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2D7E468-8C79-43B4-83CC-2E319B076A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4D1329F-9A13-4ABA-8159-888F1050F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44780-F923-4DD9-B875-8CCC45FB4EC9}" type="datetimeFigureOut">
              <a:rPr lang="cs-CZ" smtClean="0"/>
              <a:t>24.10.2025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39B0379-2034-4604-9674-B00E60D5E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1ADA910-250A-4A55-868E-FFF599437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61A31-DFDB-4E55-B638-84E98AEDFB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1756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CCBCD2-63D9-43C6-B1F4-FBC38AB05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9722848-59B9-4FAB-9E2D-F9DD24403D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B9E2512-5E33-4BC3-BCBB-5C04B60F7F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67F1A48-3730-483C-8006-A13CCF450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44780-F923-4DD9-B875-8CCC45FB4EC9}" type="datetimeFigureOut">
              <a:rPr lang="cs-CZ" smtClean="0"/>
              <a:t>24.10.2025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BD1A03D-0348-4D70-B227-4C2963DE9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7F0F955-B44D-45A4-9648-A3767EFBE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61A31-DFDB-4E55-B638-84E98AEDFB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2543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1CDC36-43A1-4301-8514-B77CF2D64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2E481BE-C9E2-4C1B-B7BE-97D51B62A4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A0816D0-FE20-4D26-8124-B5FFB5579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CC346086-7C8D-4916-B09B-66E8115FE4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FC416C4C-06CB-4DA5-BCC8-623A37C4CD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8729BB3-8002-4890-9E14-A319A6135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44780-F923-4DD9-B875-8CCC45FB4EC9}" type="datetimeFigureOut">
              <a:rPr lang="cs-CZ" smtClean="0"/>
              <a:t>24.10.2025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CDB98699-D8D7-4942-A9CC-90F5F4730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7840DFD2-8064-4131-92D8-48059C0A1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61A31-DFDB-4E55-B638-84E98AEDFB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0381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166653-23EA-4D4D-B6D9-1F3EEE6B7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04C5FD1-F466-4366-9FB0-41EB669AB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44780-F923-4DD9-B875-8CCC45FB4EC9}" type="datetimeFigureOut">
              <a:rPr lang="cs-CZ" smtClean="0"/>
              <a:t>24.10.2025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E8203D55-DBEF-488D-A876-D78A8D065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27E59B2-3948-471B-BD32-BB8C4EE03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61A31-DFDB-4E55-B638-84E98AEDFB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6997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A60546FC-D032-4C58-8D15-9330A7476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44780-F923-4DD9-B875-8CCC45FB4EC9}" type="datetimeFigureOut">
              <a:rPr lang="cs-CZ" smtClean="0"/>
              <a:t>24.10.2025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078EAC56-EB23-4BCD-A5E3-21C83A6A6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A1B2CE7-B419-40C3-B551-18F4954A6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61A31-DFDB-4E55-B638-84E98AEDFB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8936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4A4014-C348-4C76-8F53-F8692BA3D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6738A8D-1478-4E2C-9CBC-ABE0D7EA1E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8C95D3C-7124-4FA2-8C12-70902B4AAB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EA55F44-63A0-42B9-8150-878EB058F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44780-F923-4DD9-B875-8CCC45FB4EC9}" type="datetimeFigureOut">
              <a:rPr lang="cs-CZ" smtClean="0"/>
              <a:t>24.10.2025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B466940-C44E-41A0-9F2B-01A9C63D9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84A4318-CCF2-4A28-8916-CE13C749E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61A31-DFDB-4E55-B638-84E98AEDFB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9244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1EF9C6-52C3-4EE3-9A1C-E27F69613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097A62B1-4CC6-4091-BEBA-4CCFD11334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4C61FEB-6D53-4E37-8FB2-121CA2E9FC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7BAA935-EF0E-4726-B7B2-4FEB7DBE1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44780-F923-4DD9-B875-8CCC45FB4EC9}" type="datetimeFigureOut">
              <a:rPr lang="cs-CZ" smtClean="0"/>
              <a:t>24.10.2025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59C6D35-9D77-4EDF-BA3B-784F174C5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80A4753-921E-43CC-843B-D025A91FD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61A31-DFDB-4E55-B638-84E98AEDFB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9713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B3F923E-480A-4724-8D17-265A9015F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0586C57-11D1-4339-9D73-F6B80F4DC6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67A6461-ECC1-4AA8-8093-D782AA7A92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C44780-F923-4DD9-B875-8CCC45FB4EC9}" type="datetimeFigureOut">
              <a:rPr lang="cs-CZ" smtClean="0"/>
              <a:t>24.10.2025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0B61318-708F-487D-A35D-20097E2E2D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98EF172-43F6-410D-ACF7-68F516D9E3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361A31-DFDB-4E55-B638-84E98AEDFBF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6128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39B7A7EE-42B9-4D90-985D-C116F84627B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15900" y="276224"/>
                <a:ext cx="11480800" cy="6276975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cs-CZ" sz="3200" dirty="0"/>
                  <a:t>U je množina všech přirozených čísel menších něž 10.</a:t>
                </a:r>
              </a:p>
              <a:p>
                <a:pPr marL="0" indent="0">
                  <a:buNone/>
                </a:pPr>
                <a:r>
                  <a:rPr lang="cs-CZ" sz="3200" dirty="0"/>
                  <a:t>A je množina všech sudých čísel</a:t>
                </a:r>
              </a:p>
              <a:p>
                <a:pPr marL="0" indent="0">
                  <a:buNone/>
                </a:pPr>
                <a:r>
                  <a:rPr lang="cs-CZ" sz="3200" dirty="0"/>
                  <a:t>B je množina všech násobků 3</a:t>
                </a:r>
              </a:p>
              <a:p>
                <a:pPr marL="0" indent="0">
                  <a:buNone/>
                </a:pPr>
                <a:endParaRPr lang="cs-CZ" sz="3200" dirty="0"/>
              </a:p>
              <a:p>
                <a:pPr marL="0" indent="0">
                  <a:buNone/>
                </a:pPr>
                <a:r>
                  <a:rPr lang="cs-CZ" sz="3200" dirty="0"/>
                  <a:t>Vypište všechny prvky daných množin a zakreslete do </a:t>
                </a:r>
                <a:r>
                  <a:rPr lang="cs-CZ" sz="3200" dirty="0" err="1"/>
                  <a:t>Vennových</a:t>
                </a:r>
                <a:r>
                  <a:rPr lang="cs-CZ" sz="3200" dirty="0"/>
                  <a:t> diagramů. Určete: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sz="32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cs-C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  <m:r>
                      <a:rPr lang="cs-C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  <m:r>
                      <a:rPr lang="cs-C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 </m:t>
                    </m:r>
                  </m:oMath>
                </a14:m>
                <a:r>
                  <a:rPr lang="cs-CZ" sz="3200" dirty="0"/>
                  <a:t>		</a:t>
                </a:r>
                <a:r>
                  <a:rPr lang="cs-CZ" sz="3200" b="0" dirty="0"/>
                  <a:t> </a:t>
                </a:r>
                <a14:m>
                  <m:oMath xmlns:m="http://schemas.openxmlformats.org/officeDocument/2006/math">
                    <m:r>
                      <a:rPr lang="cs-CZ" sz="32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cs-C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  <m:r>
                      <a:rPr lang="cs-C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  <m:r>
                      <a:rPr lang="cs-C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endParaRPr lang="cs-CZ" sz="3200" dirty="0"/>
              </a:p>
              <a:p>
                <a:pPr marL="0" indent="0">
                  <a:buNone/>
                </a:pPr>
                <a:r>
                  <a:rPr lang="cs-CZ" sz="3200" dirty="0"/>
                  <a:t>Přidejte třetí množinu C, množinu všech přirozených čísel menších než 6</a:t>
                </a:r>
              </a:p>
              <a:p>
                <a:pPr marL="0" indent="0">
                  <a:buNone/>
                </a:pPr>
                <a:r>
                  <a:rPr lang="cs-CZ" sz="3200" dirty="0"/>
                  <a:t>Určete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sz="32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cs-C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  <m:r>
                      <a:rPr lang="cs-C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  <m:r>
                      <a:rPr lang="cs-C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cs-CZ" sz="3200" dirty="0"/>
                  <a:t>			</a:t>
                </a:r>
                <a14:m>
                  <m:oMath xmlns:m="http://schemas.openxmlformats.org/officeDocument/2006/math">
                    <m:r>
                      <a:rPr lang="cs-CZ" sz="32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cs-C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  <m:r>
                      <a:rPr lang="cs-C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r>
                      <a:rPr lang="cs-C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endParaRPr lang="cs-CZ" sz="32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cs-CZ" sz="32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cs-C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  <m:r>
                      <a:rPr lang="cs-C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r>
                      <a:rPr lang="cs-C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cs-CZ" sz="3200" dirty="0"/>
                  <a:t>			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cs-CZ" sz="3200" b="0" i="0" smtClean="0">
                        <a:latin typeface="Cambria Math" panose="02040503050406030204" pitchFamily="18" charset="0"/>
                      </a:rPr>
                      <m:t>A</m:t>
                    </m:r>
                    <m:r>
                      <a:rPr lang="cs-C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  <m:r>
                      <a:rPr lang="cs-CZ" sz="32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cs-C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  <m:r>
                      <a:rPr lang="cs-C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r>
                      <a:rPr lang="cs-C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endParaRPr lang="cs-CZ" sz="3200" dirty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>
          <p:sp>
            <p:nvSpPr>
              <p:cNvPr id="3" name="Zástupný obsah 2">
                <a:extLst>
                  <a:ext uri="{FF2B5EF4-FFF2-40B4-BE49-F238E27FC236}">
                    <a16:creationId xmlns:a16="http://schemas.microsoft.com/office/drawing/2014/main" id="{39B7A7EE-42B9-4D90-985D-C116F84627B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15900" y="276224"/>
                <a:ext cx="11480800" cy="6276975"/>
              </a:xfrm>
              <a:blipFill>
                <a:blip r:embed="rId2"/>
                <a:stretch>
                  <a:fillRect l="-1327" t="-262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0886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334CD2F-9963-419C-BC27-3E5C3FF7E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600" y="469900"/>
            <a:ext cx="10998200" cy="57070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3200" dirty="0"/>
              <a:t>Ze 30 studentů hovoří anglicky nebo německy 28 studentů. 20 studentů ovládá nejvýše jeden z těchto jazyků. Anglicky mluví o 6 víc než německy. Kolik lidí mluví: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3200" dirty="0"/>
              <a:t>jenom anglicky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3200" dirty="0"/>
              <a:t>anglicky a zároveň německy.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3200" dirty="0"/>
              <a:t> anglicky nebo německy</a:t>
            </a:r>
          </a:p>
          <a:p>
            <a:endParaRPr lang="cs-CZ" sz="3200" dirty="0"/>
          </a:p>
          <a:p>
            <a:pPr marL="0" indent="0">
              <a:buNone/>
            </a:pPr>
            <a:r>
              <a:rPr lang="cs-CZ" sz="3200" dirty="0"/>
              <a:t>Z 15 kontrolovaných lavic je poškrábaných nebo popsaných 14 kusů. 10 lavic má nejvýše jeden druh poškození. Poškrábaných lavic je o 3 více než popsaných. Kolik lavic je: </a:t>
            </a:r>
          </a:p>
          <a:p>
            <a:pPr marL="514350" indent="-514350">
              <a:buAutoNum type="alphaLcParenR"/>
            </a:pPr>
            <a:r>
              <a:rPr lang="cs-CZ" sz="3200" dirty="0"/>
              <a:t>jenom poškrábaných, </a:t>
            </a:r>
          </a:p>
          <a:p>
            <a:pPr marL="514350" indent="-514350">
              <a:buAutoNum type="alphaLcParenR"/>
            </a:pPr>
            <a:r>
              <a:rPr lang="cs-CZ" sz="3200" dirty="0"/>
              <a:t>poškrábaných i popsaných?</a:t>
            </a:r>
          </a:p>
        </p:txBody>
      </p:sp>
    </p:spTree>
    <p:extLst>
      <p:ext uri="{BB962C8B-B14F-4D97-AF65-F5344CB8AC3E}">
        <p14:creationId xmlns:p14="http://schemas.microsoft.com/office/powerpoint/2010/main" val="357985020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115BACB54C59A4FB7571A643E682BF1" ma:contentTypeVersion="18" ma:contentTypeDescription="Vytvoří nový dokument" ma:contentTypeScope="" ma:versionID="68965bfc442ccc27754f6b6604ca42f2">
  <xsd:schema xmlns:xsd="http://www.w3.org/2001/XMLSchema" xmlns:xs="http://www.w3.org/2001/XMLSchema" xmlns:p="http://schemas.microsoft.com/office/2006/metadata/properties" xmlns:ns3="0fc7bb48-94a4-45fb-b78a-e0171acee7b1" xmlns:ns4="b5921193-bff4-4914-a78c-0992cbfcec81" targetNamespace="http://schemas.microsoft.com/office/2006/metadata/properties" ma:root="true" ma:fieldsID="0fd39bf9c0c4e23feb33bf9109768256" ns3:_="" ns4:_="">
    <xsd:import namespace="0fc7bb48-94a4-45fb-b78a-e0171acee7b1"/>
    <xsd:import namespace="b5921193-bff4-4914-a78c-0992cbfcec8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MediaServiceLocation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c7bb48-94a4-45fb-b78a-e0171acee7b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921193-bff4-4914-a78c-0992cbfcec8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fc7bb48-94a4-45fb-b78a-e0171acee7b1" xsi:nil="true"/>
  </documentManagement>
</p:properties>
</file>

<file path=customXml/itemProps1.xml><?xml version="1.0" encoding="utf-8"?>
<ds:datastoreItem xmlns:ds="http://schemas.openxmlformats.org/officeDocument/2006/customXml" ds:itemID="{A01A6918-A7FA-489D-A934-C61E1C093D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c7bb48-94a4-45fb-b78a-e0171acee7b1"/>
    <ds:schemaRef ds:uri="b5921193-bff4-4914-a78c-0992cbfcec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33EF394-C66F-4535-AED8-1615C065877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B3B9AB2-FE77-40EC-9243-1C73A3B98255}">
  <ds:schemaRefs>
    <ds:schemaRef ds:uri="http://schemas.openxmlformats.org/package/2006/metadata/core-properties"/>
    <ds:schemaRef ds:uri="http://schemas.microsoft.com/office/2006/documentManagement/types"/>
    <ds:schemaRef ds:uri="b5921193-bff4-4914-a78c-0992cbfcec81"/>
    <ds:schemaRef ds:uri="http://purl.org/dc/elements/1.1/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purl.org/dc/terms/"/>
    <ds:schemaRef ds:uri="0fc7bb48-94a4-45fb-b78a-e0171acee7b1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120</Words>
  <Application>Microsoft Office PowerPoint</Application>
  <PresentationFormat>Širokoúhlá obrazovka</PresentationFormat>
  <Paragraphs>18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Motiv Office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Hrušovská Lenka</dc:creator>
  <cp:lastModifiedBy>Hrušovská Lenka</cp:lastModifiedBy>
  <cp:revision>2</cp:revision>
  <dcterms:created xsi:type="dcterms:W3CDTF">2025-10-24T08:29:07Z</dcterms:created>
  <dcterms:modified xsi:type="dcterms:W3CDTF">2025-10-24T08:39:02Z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0x0101009115BACB54C59A4FB7571A643E682BF1</vt:lpwstr>
  </property>
</Properties>
</file>