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43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52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41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72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663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78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53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791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2032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6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55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DE26F-B2E9-40EA-A7E2-DD88ABC69E6A}" type="datetimeFigureOut">
              <a:rPr lang="cs-CZ" smtClean="0"/>
              <a:t>16.10.2025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D62D9-EFAF-43E9-9A0B-00E3760FF5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87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</a:t>
            </a:r>
            <a:r>
              <a:rPr lang="sk-SK" dirty="0" smtClean="0"/>
              <a:t>r</a:t>
            </a:r>
            <a:r>
              <a:rPr lang="cs-CZ" dirty="0" err="1" smtClean="0"/>
              <a:t>ůměrná</a:t>
            </a:r>
            <a:r>
              <a:rPr lang="cs-CZ" dirty="0" smtClean="0"/>
              <a:t> rychlost, rovnoměrný pohyb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Procvičování grafy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006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13" y="269500"/>
            <a:ext cx="10917174" cy="59730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9643" y="1342769"/>
                <a:ext cx="700216" cy="72231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2400" b="0" i="0" smtClean="0">
                              <a:latin typeface="Cambria Math" panose="02040503050406030204" pitchFamily="18" charset="0"/>
                            </a:rPr>
                            <m:t>km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1342769"/>
                <a:ext cx="700216" cy="72231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614454" y="5647040"/>
                <a:ext cx="700216" cy="75706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400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4454" y="5647040"/>
                <a:ext cx="700216" cy="75706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955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53" y="194443"/>
            <a:ext cx="11882523" cy="26228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37686" y="2323071"/>
            <a:ext cx="3048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68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31108" y="1364306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a) Turista šel tři hodiny rovnoměrně rychlostí 5</a:t>
                </a:r>
                <a:r>
                  <a:rPr lang="cs-CZ" b="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km</m:t>
                    </m:r>
                    <m:r>
                      <m:rPr>
                        <m:nor/>
                      </m:rPr>
                      <a:rPr lang="cs-CZ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cs-CZ" b="0" i="0" baseline="3000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dirty="0" smtClean="0"/>
                  <a:t> a pak se utábořil</a:t>
                </a:r>
                <a:endParaRPr lang="cs-C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1108" y="1364306"/>
                <a:ext cx="10515600" cy="4351338"/>
              </a:xfrm>
              <a:blipFill rotWithShape="0">
                <a:blip r:embed="rId2"/>
                <a:stretch>
                  <a:fillRect l="-1217" t="-2381" r="-8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735" y="2340610"/>
            <a:ext cx="8091038" cy="39741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74356" y="2001795"/>
                <a:ext cx="1046206" cy="9323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km</m:t>
                          </m:r>
                        </m:den>
                      </m:f>
                    </m:oMath>
                  </m:oMathPara>
                </a14:m>
                <a:endParaRPr lang="cs-CZ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356" y="2001795"/>
                <a:ext cx="1046206" cy="9323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327556" y="2121244"/>
                <a:ext cx="1486930" cy="9323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km</m:t>
                          </m:r>
                          <m:r>
                            <a:rPr lang="cs-CZ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m:rPr>
                              <m:nor/>
                            </m:rPr>
                            <a:rPr lang="cs-CZ" sz="3200" b="0" i="0" baseline="3000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cs-CZ" sz="32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556" y="2121244"/>
                <a:ext cx="1486930" cy="93237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09934" y="5754130"/>
                <a:ext cx="1046206" cy="97860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934" y="5754130"/>
                <a:ext cx="1046206" cy="97860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6846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t="13969"/>
          <a:stretch/>
        </p:blipFill>
        <p:spPr>
          <a:xfrm>
            <a:off x="545518" y="2364259"/>
            <a:ext cx="11105101" cy="3945924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731108" y="1364306"/>
                <a:ext cx="10515600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cs-CZ" dirty="0"/>
                  <a:t>b</a:t>
                </a:r>
                <a:r>
                  <a:rPr lang="cs-CZ" dirty="0" smtClean="0"/>
                  <a:t>) Turista hodinu čekal a pak šel rovnoměrně rychlostí 5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km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cs-CZ" baseline="3000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dirty="0" smtClean="0"/>
                  <a:t>.</a:t>
                </a:r>
                <a:endParaRPr lang="cs-CZ" dirty="0"/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08" y="1364306"/>
                <a:ext cx="10515600" cy="4351338"/>
              </a:xfrm>
              <a:prstGeom prst="rect">
                <a:avLst/>
              </a:prstGeom>
              <a:blipFill rotWithShape="0">
                <a:blip r:embed="rId3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33167" y="1993557"/>
                <a:ext cx="1046206" cy="9323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km</m:t>
                          </m:r>
                        </m:den>
                      </m:f>
                    </m:oMath>
                  </m:oMathPara>
                </a14:m>
                <a:endParaRPr lang="cs-CZ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167" y="1993557"/>
                <a:ext cx="1046206" cy="9323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95750" y="2121244"/>
                <a:ext cx="1486930" cy="9323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km</m:t>
                          </m:r>
                          <m:r>
                            <a:rPr lang="cs-CZ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m:rPr>
                              <m:nor/>
                            </m:rPr>
                            <a:rPr lang="cs-CZ" sz="3200" b="0" i="0" baseline="3000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cs-CZ" sz="32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5750" y="2121244"/>
                <a:ext cx="1486930" cy="93237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09934" y="5754130"/>
                <a:ext cx="1046206" cy="97860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934" y="5754130"/>
                <a:ext cx="1046206" cy="97860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60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248" y="2173899"/>
            <a:ext cx="8500514" cy="43504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566351" y="1248976"/>
                <a:ext cx="10515600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dirty="0"/>
                  <a:t>b</a:t>
                </a:r>
                <a:r>
                  <a:rPr lang="cs-CZ" dirty="0" smtClean="0"/>
                  <a:t>) Turista pospíchal hodinu rychlostí 5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km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cs-CZ" baseline="3000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dirty="0" smtClean="0"/>
                  <a:t>na schůzku, která trvala hodinu, a pak pokračoval v původním směru rychlostí </a:t>
                </a:r>
                <a:r>
                  <a:rPr lang="cs-CZ" dirty="0"/>
                  <a:t>3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km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Cambria Math" panose="020405030504060302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cs-CZ" baseline="3000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51" y="1248976"/>
                <a:ext cx="10515600" cy="4351338"/>
              </a:xfrm>
              <a:prstGeom prst="rect">
                <a:avLst/>
              </a:prstGeom>
              <a:blipFill rotWithShape="0">
                <a:blip r:embed="rId3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3167" y="1993557"/>
                <a:ext cx="1046206" cy="9323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km</m:t>
                          </m:r>
                        </m:den>
                      </m:f>
                    </m:oMath>
                  </m:oMathPara>
                </a14:m>
                <a:endParaRPr lang="cs-CZ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167" y="1993557"/>
                <a:ext cx="1046206" cy="9323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195750" y="2121244"/>
                <a:ext cx="1486930" cy="9323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km</m:t>
                          </m:r>
                          <m:r>
                            <a:rPr lang="cs-CZ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cs-CZ" sz="3200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m:rPr>
                              <m:nor/>
                            </m:rPr>
                            <a:rPr lang="cs-CZ" sz="3200" b="0" i="0" baseline="3000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cs-CZ" sz="32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5750" y="2121244"/>
                <a:ext cx="1486930" cy="93237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409934" y="5754130"/>
                <a:ext cx="1046206" cy="97860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sz="3200" b="0" i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934" y="5754130"/>
                <a:ext cx="1046206" cy="97860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626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Průměrná rychlost, rovnoměrný pohyb</vt:lpstr>
      <vt:lpstr>PowerPoint Presentation</vt:lpstr>
      <vt:lpstr>PowerPoint Presentation</vt:lpstr>
      <vt:lpstr>Řešení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Průměrná rychlost, rovnoměrný pohyb, rovnoměrně zrychlený pohyb</dc:title>
  <dc:creator>Hrušovská Lenka</dc:creator>
  <cp:lastModifiedBy>Microsoft account</cp:lastModifiedBy>
  <cp:revision>8</cp:revision>
  <dcterms:created xsi:type="dcterms:W3CDTF">2023-10-19T18:13:26Z</dcterms:created>
  <dcterms:modified xsi:type="dcterms:W3CDTF">2025-10-16T16:04:38Z</dcterms:modified>
</cp:coreProperties>
</file>