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7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A741-46B6-4340-AAE7-10B0D3BAF558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2756-EE58-4521-A3BC-C8C0C3D907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9660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A741-46B6-4340-AAE7-10B0D3BAF558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2756-EE58-4521-A3BC-C8C0C3D907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6599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A741-46B6-4340-AAE7-10B0D3BAF558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2756-EE58-4521-A3BC-C8C0C3D907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375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A741-46B6-4340-AAE7-10B0D3BAF558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2756-EE58-4521-A3BC-C8C0C3D907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3565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A741-46B6-4340-AAE7-10B0D3BAF558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2756-EE58-4521-A3BC-C8C0C3D907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9804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A741-46B6-4340-AAE7-10B0D3BAF558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2756-EE58-4521-A3BC-C8C0C3D907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2080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A741-46B6-4340-AAE7-10B0D3BAF558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2756-EE58-4521-A3BC-C8C0C3D907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3072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A741-46B6-4340-AAE7-10B0D3BAF558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2756-EE58-4521-A3BC-C8C0C3D907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1449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A741-46B6-4340-AAE7-10B0D3BAF558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2756-EE58-4521-A3BC-C8C0C3D907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2426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A741-46B6-4340-AAE7-10B0D3BAF558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2756-EE58-4521-A3BC-C8C0C3D907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5873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4A741-46B6-4340-AAE7-10B0D3BAF558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E2756-EE58-4521-A3BC-C8C0C3D907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0565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4A741-46B6-4340-AAE7-10B0D3BAF558}" type="datetimeFigureOut">
              <a:rPr lang="cs-CZ" smtClean="0"/>
              <a:t>25.11.2025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E2756-EE58-4521-A3BC-C8C0C3D907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0600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6257"/>
            <a:ext cx="12087767" cy="5390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940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95607"/>
            <a:ext cx="10515600" cy="4351338"/>
          </a:xfrm>
        </p:spPr>
        <p:txBody>
          <a:bodyPr/>
          <a:lstStyle/>
          <a:p>
            <a:r>
              <a:rPr lang="cs-CZ" dirty="0" smtClean="0"/>
              <a:t>Řešení není úplně v konečném tvaru, je uvedena absolutní hodnota, pak úhel a pak něco jako algebraický tva</a:t>
            </a:r>
            <a:r>
              <a:rPr lang="cs-CZ" dirty="0" smtClean="0"/>
              <a:t>r, který je třeba ještě </a:t>
            </a:r>
            <a:r>
              <a:rPr lang="cs-CZ" dirty="0" err="1" smtClean="0"/>
              <a:t>doupravit</a:t>
            </a:r>
            <a:r>
              <a:rPr lang="cs-CZ" dirty="0" smtClean="0"/>
              <a:t>. Příklady jsou generované v </a:t>
            </a:r>
            <a:r>
              <a:rPr lang="cs-CZ" dirty="0" err="1" smtClean="0"/>
              <a:t>mathematice</a:t>
            </a:r>
            <a:r>
              <a:rPr lang="cs-CZ" dirty="0" smtClean="0"/>
              <a:t>, tak to </a:t>
            </a:r>
            <a:r>
              <a:rPr lang="cs-CZ" smtClean="0"/>
              <a:t>lépe nejde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08" y="2494090"/>
            <a:ext cx="6427804" cy="43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60482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fc7bb48-94a4-45fb-b78a-e0171acee7b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115BACB54C59A4FB7571A643E682BF1" ma:contentTypeVersion="18" ma:contentTypeDescription="Vytvoří nový dokument" ma:contentTypeScope="" ma:versionID="086974d979089e8fc81fd89c709871b1">
  <xsd:schema xmlns:xsd="http://www.w3.org/2001/XMLSchema" xmlns:xs="http://www.w3.org/2001/XMLSchema" xmlns:p="http://schemas.microsoft.com/office/2006/metadata/properties" xmlns:ns3="0fc7bb48-94a4-45fb-b78a-e0171acee7b1" xmlns:ns4="b5921193-bff4-4914-a78c-0992cbfcec81" targetNamespace="http://schemas.microsoft.com/office/2006/metadata/properties" ma:root="true" ma:fieldsID="6c9e3887b3c00708f50a218f2dd69792" ns3:_="" ns4:_="">
    <xsd:import namespace="0fc7bb48-94a4-45fb-b78a-e0171acee7b1"/>
    <xsd:import namespace="b5921193-bff4-4914-a78c-0992cbfcec8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c7bb48-94a4-45fb-b78a-e0171acee7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921193-bff4-4914-a78c-0992cbfcec8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102327-1553-447F-BFF2-5933A23B90D0}">
  <ds:schemaRefs>
    <ds:schemaRef ds:uri="http://purl.org/dc/elements/1.1/"/>
    <ds:schemaRef ds:uri="http://purl.org/dc/dcmitype/"/>
    <ds:schemaRef ds:uri="0fc7bb48-94a4-45fb-b78a-e0171acee7b1"/>
    <ds:schemaRef ds:uri="http://schemas.microsoft.com/office/infopath/2007/PartnerControls"/>
    <ds:schemaRef ds:uri="http://schemas.openxmlformats.org/package/2006/metadata/core-properties"/>
    <ds:schemaRef ds:uri="b5921193-bff4-4914-a78c-0992cbfcec81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FC72AE2-C9DC-4BC1-AF80-A916CDA5CD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72923F-A274-4E5A-9496-015A591FAD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c7bb48-94a4-45fb-b78a-e0171acee7b1"/>
    <ds:schemaRef ds:uri="b5921193-bff4-4914-a78c-0992cbfcec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37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Motiv Office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Hrušovská Lenka</dc:creator>
  <cp:lastModifiedBy>Microsoft account</cp:lastModifiedBy>
  <cp:revision>2</cp:revision>
  <dcterms:created xsi:type="dcterms:W3CDTF">2025-11-21T07:07:27Z</dcterms:created>
  <dcterms:modified xsi:type="dcterms:W3CDTF">2025-11-25T09:27:36Z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0x0101009115BACB54C59A4FB7571A643E682BF1</vt:lpwstr>
  </property>
</Properties>
</file>