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00915B-6D1A-4942-84F7-0EA2AE0EC2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C615E8A-C69C-4B2D-9694-11FAF05214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B252CDB-4A5D-4AD6-B0D7-4CB372DB8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A794-0A48-4CE4-9128-F9958E560772}" type="datetimeFigureOut">
              <a:rPr lang="cs-CZ" smtClean="0"/>
              <a:t>20.03.2026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17209B-A37F-46C6-94F4-F72F43555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15D01BD-3F90-457E-960A-74B9B893F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5FBB1-7B4A-4A48-807E-5EA43314D5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8768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E0D515-E94F-4ADB-8192-BCEFB0349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059350E-A2FF-4BF0-AB64-62F509C7CA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E47CCBF-0033-4CCA-91EB-DD55B2210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A794-0A48-4CE4-9128-F9958E560772}" type="datetimeFigureOut">
              <a:rPr lang="cs-CZ" smtClean="0"/>
              <a:t>20.03.2026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53A748C-8083-495A-B0B7-1664C700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C698D5B-638B-4518-BA08-B65CD6263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5FBB1-7B4A-4A48-807E-5EA43314D5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233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2A15641-BA25-4B72-AC8C-50D477E357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7656FA4-E1AE-4C21-89FD-7E48E59CC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9E6C4F1-E709-4232-9F88-93EC7F30C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A794-0A48-4CE4-9128-F9958E560772}" type="datetimeFigureOut">
              <a:rPr lang="cs-CZ" smtClean="0"/>
              <a:t>20.03.2026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708652A-AE6A-4D2A-AF94-F7ADE8CCD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D085F2E-FD8C-4784-A502-05D4379CB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5FBB1-7B4A-4A48-807E-5EA43314D5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3722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8B170B-1FD4-4326-8E9C-F6323D00F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91278E-5B43-40E8-9B4F-347E320B1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60D858-31B6-46E6-923D-8A5729898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A794-0A48-4CE4-9128-F9958E560772}" type="datetimeFigureOut">
              <a:rPr lang="cs-CZ" smtClean="0"/>
              <a:t>20.03.2026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C06EE72-2461-4051-A403-F927FE1BC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D919763-FB1D-43FD-A1DF-BBF35E2F1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5FBB1-7B4A-4A48-807E-5EA43314D5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923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34CF84-7F3F-4DAF-A8E4-6930F363F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F8C9E54-B910-4093-90AD-794589168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FFB6A67-344B-4CE9-BF43-00E959AC2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A794-0A48-4CE4-9128-F9958E560772}" type="datetimeFigureOut">
              <a:rPr lang="cs-CZ" smtClean="0"/>
              <a:t>20.03.2026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688BD11-23D5-41A8-BFF3-EDC231AC4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45FCD91-E6D5-4252-9748-DEEECE3EF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5FBB1-7B4A-4A48-807E-5EA43314D5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2729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BBAAC0-F26B-4B26-B378-4BD36C0B1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DB4820-DCC3-45BE-BF86-33443D6B0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0729184-6440-4D67-8431-503623C86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60B9BE7-F8F6-4505-951A-F147F9E53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A794-0A48-4CE4-9128-F9958E560772}" type="datetimeFigureOut">
              <a:rPr lang="cs-CZ" smtClean="0"/>
              <a:t>20.03.2026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D5480FC-20F7-4584-AA0B-D35CFDB6D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092A19B-7319-43B2-BD7A-B19DDA11C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5FBB1-7B4A-4A48-807E-5EA43314D5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0610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30DEFC-0E69-45DC-985D-04ECB284D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DB22492-CF68-403D-A068-468AE42ED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C8CD1B0-28A5-4AD7-A61B-5AF390AE8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F9B3D61-AD43-4A63-8C6D-DE5AA8F3A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B8B919F-AC8B-41D8-B3EA-AEA714C2F2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EE5FD63-833C-4321-8600-1A8574DBE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A794-0A48-4CE4-9128-F9958E560772}" type="datetimeFigureOut">
              <a:rPr lang="cs-CZ" smtClean="0"/>
              <a:t>20.03.2026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70520C3-DE1D-470F-A4D4-7C9D72330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1A2DCF9-A6F3-4A65-8009-7D37F38D1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5FBB1-7B4A-4A48-807E-5EA43314D5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7267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1687D1-BEA5-4DAA-BD06-41791E3B5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5596835-A312-4D9D-9200-3C2187AF6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A794-0A48-4CE4-9128-F9958E560772}" type="datetimeFigureOut">
              <a:rPr lang="cs-CZ" smtClean="0"/>
              <a:t>20.03.2026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1EA28BE-7026-41DE-ABBB-EAE76ECCA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5CAE198-D197-4E07-BF17-40C83089A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5FBB1-7B4A-4A48-807E-5EA43314D5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4983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F89A5A9-1A1E-47AC-AD41-EFC0A3FF8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A794-0A48-4CE4-9128-F9958E560772}" type="datetimeFigureOut">
              <a:rPr lang="cs-CZ" smtClean="0"/>
              <a:t>20.03.2026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59504B9-7087-4A7E-B82D-0EE822162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7C9A15F-17B5-43E1-B391-01B1F0A6C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5FBB1-7B4A-4A48-807E-5EA43314D5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2455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9EA55A-4626-492A-B6A5-3F4D19A6F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2BCAEB-3717-4377-9982-740CB9695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0850F36-FB0E-4660-9305-D054228BC8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3153994-A565-4601-BBD3-FE1C3B86D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A794-0A48-4CE4-9128-F9958E560772}" type="datetimeFigureOut">
              <a:rPr lang="cs-CZ" smtClean="0"/>
              <a:t>20.03.2026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48577C-D6AA-4FD0-872C-44E0CBC75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93943CB-E859-48D1-B9D2-9B4255469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5FBB1-7B4A-4A48-807E-5EA43314D5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6229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9F13BB-99E7-43A5-B3D6-DE94E0416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3DD8CB4-21C1-4782-BE22-4F64D4CCE4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84F4AD8-B26B-426B-97D0-160783C8B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2800375-CC72-446B-82C4-306C00453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A794-0A48-4CE4-9128-F9958E560772}" type="datetimeFigureOut">
              <a:rPr lang="cs-CZ" smtClean="0"/>
              <a:t>20.03.2026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F8A621A-FD73-41A4-9542-C4E495870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4029756-70E8-4F37-92B5-5511DD57F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5FBB1-7B4A-4A48-807E-5EA43314D5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073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B8C0AD1-EAD1-4AD6-93C5-965C804E2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27DD7CF-E648-4EF3-AA32-051F5133A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283ADD3-185A-4375-8E27-639C6B3E82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0A794-0A48-4CE4-9128-F9958E560772}" type="datetimeFigureOut">
              <a:rPr lang="cs-CZ" smtClean="0"/>
              <a:t>20.03.2026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3375E83-462B-4395-A726-3501E933BF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2F00D69-FE0C-4E0F-8765-ECB683F188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5FBB1-7B4A-4A48-807E-5EA43314D5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374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9FA5C6-1F6C-4C42-ADC8-435713BCB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267" y="533400"/>
            <a:ext cx="10913533" cy="5643563"/>
          </a:xfrm>
        </p:spPr>
        <p:txBody>
          <a:bodyPr>
            <a:normAutofit/>
          </a:bodyPr>
          <a:lstStyle/>
          <a:p>
            <a:r>
              <a:rPr lang="cs-CZ" sz="3200" dirty="0"/>
              <a:t>Jak velkou gravitační silou se přitahují Země a Slunce? </a:t>
            </a:r>
            <a:r>
              <a:rPr lang="cs-CZ" sz="3200" dirty="0" err="1"/>
              <a:t>Počitejte</a:t>
            </a:r>
            <a:r>
              <a:rPr lang="cs-CZ" sz="3200" dirty="0"/>
              <a:t> s hodnotami: hmotnost Země 6∙10</a:t>
            </a:r>
            <a:r>
              <a:rPr lang="cs-CZ" sz="3200" baseline="30000" dirty="0"/>
              <a:t>24</a:t>
            </a:r>
            <a:r>
              <a:rPr lang="cs-CZ" sz="3200" dirty="0"/>
              <a:t> kg, hmotnost Slunce 2∙10</a:t>
            </a:r>
            <a:r>
              <a:rPr lang="cs-CZ" sz="3200" baseline="30000" dirty="0"/>
              <a:t>30</a:t>
            </a:r>
            <a:r>
              <a:rPr lang="cs-CZ" sz="3200" dirty="0"/>
              <a:t> kg, střední vzdálenost těles 1,5 ∙10</a:t>
            </a:r>
            <a:r>
              <a:rPr lang="cs-CZ" sz="3200" baseline="30000" dirty="0"/>
              <a:t>8</a:t>
            </a:r>
            <a:r>
              <a:rPr lang="cs-CZ" sz="3200" dirty="0"/>
              <a:t> km</a:t>
            </a:r>
          </a:p>
          <a:p>
            <a:endParaRPr lang="cs-CZ" sz="3200" dirty="0"/>
          </a:p>
          <a:p>
            <a:r>
              <a:rPr lang="cs-CZ" sz="3200" dirty="0"/>
              <a:t>Jak velkou silou se navzájem přitahují dva hmotné body, každý o hmotnosti 10 g, jejichž vzájemná vzdálenost je 10 cm?</a:t>
            </a:r>
          </a:p>
          <a:p>
            <a:endParaRPr lang="cs-CZ" sz="3200" dirty="0"/>
          </a:p>
          <a:p>
            <a:r>
              <a:rPr lang="cs-CZ" sz="3200" dirty="0"/>
              <a:t>Jak velkou gravitační silou se navzájem přitahují dvě dotýkající se homogenní </a:t>
            </a:r>
            <a:r>
              <a:rPr lang="cs-CZ" sz="3200" dirty="0" err="1"/>
              <a:t>koula</a:t>
            </a:r>
            <a:r>
              <a:rPr lang="cs-CZ" sz="3200" dirty="0"/>
              <a:t>, každá o poloměru 25 cm a hmotnosti 4000 kg?</a:t>
            </a:r>
          </a:p>
        </p:txBody>
      </p:sp>
    </p:spTree>
    <p:extLst>
      <p:ext uri="{BB962C8B-B14F-4D97-AF65-F5344CB8AC3E}">
        <p14:creationId xmlns:p14="http://schemas.microsoft.com/office/powerpoint/2010/main" val="252603836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15BACB54C59A4FB7571A643E682BF1" ma:contentTypeVersion="18" ma:contentTypeDescription="Vytvoří nový dokument" ma:contentTypeScope="" ma:versionID="3d416e6b697c7b93ffb212048b3ad285">
  <xsd:schema xmlns:xsd="http://www.w3.org/2001/XMLSchema" xmlns:xs="http://www.w3.org/2001/XMLSchema" xmlns:p="http://schemas.microsoft.com/office/2006/metadata/properties" xmlns:ns3="0fc7bb48-94a4-45fb-b78a-e0171acee7b1" xmlns:ns4="b5921193-bff4-4914-a78c-0992cbfcec81" targetNamespace="http://schemas.microsoft.com/office/2006/metadata/properties" ma:root="true" ma:fieldsID="3b9634f5097d4543bfbba4a35a6491d2" ns3:_="" ns4:_="">
    <xsd:import namespace="0fc7bb48-94a4-45fb-b78a-e0171acee7b1"/>
    <xsd:import namespace="b5921193-bff4-4914-a78c-0992cbfcec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c7bb48-94a4-45fb-b78a-e0171acee7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921193-bff4-4914-a78c-0992cbfcec8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fc7bb48-94a4-45fb-b78a-e0171acee7b1" xsi:nil="true"/>
  </documentManagement>
</p:properties>
</file>

<file path=customXml/itemProps1.xml><?xml version="1.0" encoding="utf-8"?>
<ds:datastoreItem xmlns:ds="http://schemas.openxmlformats.org/officeDocument/2006/customXml" ds:itemID="{1808691D-5773-4287-B0BE-83CD901BE7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c7bb48-94a4-45fb-b78a-e0171acee7b1"/>
    <ds:schemaRef ds:uri="b5921193-bff4-4914-a78c-0992cbfcec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80989A-6958-4E04-99DD-B50EB8358C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68D0A5-4644-42DB-88FB-0C43A5FEFFC4}">
  <ds:schemaRefs>
    <ds:schemaRef ds:uri="http://purl.org/dc/terms/"/>
    <ds:schemaRef ds:uri="b5921193-bff4-4914-a78c-0992cbfcec81"/>
    <ds:schemaRef ds:uri="http://schemas.openxmlformats.org/package/2006/metadata/core-properties"/>
    <ds:schemaRef ds:uri="http://www.w3.org/XML/1998/namespace"/>
    <ds:schemaRef ds:uri="0fc7bb48-94a4-45fb-b78a-e0171acee7b1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Širokoúhlá obrazovka</PresentationFormat>
  <Paragraphs>5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Hrušovská Lenka</dc:creator>
  <cp:lastModifiedBy>Hrušovská Lenka</cp:lastModifiedBy>
  <cp:revision>1</cp:revision>
  <dcterms:created xsi:type="dcterms:W3CDTF">2026-03-20T09:03:26Z</dcterms:created>
  <dcterms:modified xsi:type="dcterms:W3CDTF">2026-03-20T09:03:58Z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0x0101009115BACB54C59A4FB7571A643E682BF1</vt:lpwstr>
  </property>
</Properties>
</file>