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7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rušovská Lenka" userId="3f14b21a-d522-40bb-b69f-988d6dd3d1a9" providerId="ADAL" clId="{D25A8B43-C817-4F51-907E-FCA5EF400084}"/>
    <pc:docChg chg="addSld delSld modSld">
      <pc:chgData name="Hrušovská Lenka" userId="3f14b21a-d522-40bb-b69f-988d6dd3d1a9" providerId="ADAL" clId="{D25A8B43-C817-4F51-907E-FCA5EF400084}" dt="2026-04-17T05:53:53.422" v="268" actId="47"/>
      <pc:docMkLst>
        <pc:docMk/>
      </pc:docMkLst>
      <pc:sldChg chg="del">
        <pc:chgData name="Hrušovská Lenka" userId="3f14b21a-d522-40bb-b69f-988d6dd3d1a9" providerId="ADAL" clId="{D25A8B43-C817-4F51-907E-FCA5EF400084}" dt="2026-04-17T05:53:53.422" v="268" actId="47"/>
        <pc:sldMkLst>
          <pc:docMk/>
          <pc:sldMk cId="3948083372" sldId="256"/>
        </pc:sldMkLst>
      </pc:sldChg>
      <pc:sldChg chg="new add del">
        <pc:chgData name="Hrušovská Lenka" userId="3f14b21a-d522-40bb-b69f-988d6dd3d1a9" providerId="ADAL" clId="{D25A8B43-C817-4F51-907E-FCA5EF400084}" dt="2026-04-17T05:53:51.849" v="267" actId="47"/>
        <pc:sldMkLst>
          <pc:docMk/>
          <pc:sldMk cId="3646940279" sldId="258"/>
        </pc:sldMkLst>
      </pc:sldChg>
      <pc:sldChg chg="modSp new add">
        <pc:chgData name="Hrušovská Lenka" userId="3f14b21a-d522-40bb-b69f-988d6dd3d1a9" providerId="ADAL" clId="{D25A8B43-C817-4F51-907E-FCA5EF400084}" dt="2026-04-17T05:53:46.131" v="266" actId="6549"/>
        <pc:sldMkLst>
          <pc:docMk/>
          <pc:sldMk cId="4110044540" sldId="259"/>
        </pc:sldMkLst>
        <pc:spChg chg="mod">
          <ac:chgData name="Hrušovská Lenka" userId="3f14b21a-d522-40bb-b69f-988d6dd3d1a9" providerId="ADAL" clId="{D25A8B43-C817-4F51-907E-FCA5EF400084}" dt="2026-04-17T05:53:46.131" v="266" actId="6549"/>
          <ac:spMkLst>
            <pc:docMk/>
            <pc:sldMk cId="4110044540" sldId="259"/>
            <ac:spMk id="3" creationId="{01E196A4-5CD4-4582-B1D2-6F28DB3A43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614CF0-1963-4609-976C-56D59BC86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5484E12-34F3-4EEE-BAAD-2C21B7449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6C4F61-B34B-4AFD-9E2A-9F1C9F6F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24D962-78C3-42CC-84D7-0F5B25FE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F9D1CC-40D6-43B9-BAEC-50B308207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52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EC9B4F-7700-4C17-8659-E1272B5A6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65798E-3769-47BC-B59A-E6EEEB541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4EB6D6-B8F3-45EB-8B2D-254812991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F8817A-EDC0-421A-8FCE-539916556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D4B634-334B-4CBC-9571-6C06C1BBB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69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7D9FEC8-8E40-4BCC-AD00-60F1AAA79B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55463D9-F000-4379-B080-1C6744CF1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676419-09D6-4DC9-8228-3BC9AFAC1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14797B-6A37-4F7F-9B63-E7F2E9D0D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50BF59-5EE0-44DF-B5CA-8EFD2AEA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62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2FE13-BC64-4304-8B8C-9FE4B41D4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2D57D1-46B6-4222-BE89-1CE715E1A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392E32-6707-4822-98FA-E6E26BB48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9F2018-6DE8-445F-AFE3-8FB4C4F2D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550AEF-2127-40F3-AB81-BC08E25D5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93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6E85F-DD80-4B9B-ACB2-163F1729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D964C6C-C140-4D96-9CDF-2DDFBE07A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D1E8B1-9413-498F-8C15-08A0DF6A7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1EC44B-0656-47E6-985D-59929916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FE774D-04C9-49D6-B1A1-F35D13675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46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042426-E974-451F-9570-295FC1273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474AF0-17C7-4F7E-9BD5-844CB55EA1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8CF979E-946C-44E7-A160-023740003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4AA5A5-342F-4EFF-A1C4-CE2295C3D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E3387FF-91E3-4F34-ACBB-8F621DB7E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6700FF-6261-4ABE-B9EF-0EFCB314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2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102030-38B3-427B-B2B3-8FADD1730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23E3B6-F93F-4932-8CD0-697EA4C71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ED2CE5E-0FF3-4140-9399-B1928C9D5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895CAC8-864D-46E6-86DF-A519E12BBE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590B186-FEC3-4C67-B24A-AA13DF2D9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FD33904-5BDA-4DE6-9764-EAE59E199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13507F5-6152-4CA6-B229-72C61723B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570BD20-2CFB-4F1B-9979-48E48E2D8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52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B02BE-C3F1-4966-A2A9-78949ED9F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CBF609B-E006-4847-AA7A-66517BA80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A282C7C-DEFC-4B44-A2F3-C5A371792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7C4DEDC-D2A1-4130-B2BD-6958DA07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60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C20F5ED-5C4B-44CD-BFDF-E58A63A9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25CEE14-7DBD-4278-919A-4EF271C81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2844B0-EF6D-4EA2-A042-9E83FED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01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CE5CF8-3ED9-4E6F-88F2-2CA27C9E1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4C23C-EEE6-4610-902A-F67CF14F4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164C6AC-2292-40F6-8100-A1D640E15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53DE58-7694-458B-B3E9-03246E408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2BA757-92CE-42DA-81BB-76AA18C9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1969BE-E2A7-48B6-81AF-7C9A94D3D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83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86E17-8CA3-434F-91F5-3FC4702E9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B30C23F-799A-4FC5-887A-C702C087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3BAAB5F-2454-42DB-8D81-A485EB78C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A00E38B-5990-41A9-9999-E7E809DB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F0EBB27-1C4B-4AD2-89EC-02986BFFC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69F963E-D15C-46B2-813F-5097C015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67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CD4786A-6212-43A2-9949-D6F1F0BC6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B131ADF-4C7F-40B8-8930-9C627CD43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D10744-D2FA-4766-B153-7A1C5357E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220C0-13C8-4CE6-B7B7-D31F108AE804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168332-84B1-4162-8A1A-E32FDADF1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C7D066-E937-44AF-8562-EEA4E8E1B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82718-3363-47AF-86F8-FDBB79A9B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51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56008B-AF77-433D-A38B-53DECEB6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01E196A4-5CD4-4582-B1D2-6F28DB3A43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Postupné vlnění je pospáno rovnicí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=0,3</m:t>
                    </m:r>
                    <m:func>
                      <m:func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cs-CZ" dirty="0"/>
                  <a:t> m. Určete amplitudu výchylky jednotlivých bodů prostředí, kterým se vlnění šíří, periodu kmitání zdroje vlnění, vlnovou délku a rychlost šíření vlny.</a:t>
                </a:r>
              </a:p>
              <a:p>
                <a:endParaRPr lang="cs-CZ" dirty="0"/>
              </a:p>
              <a:p>
                <a:r>
                  <a:rPr lang="cs-CZ" dirty="0"/>
                  <a:t>Postupné vlnění je pospáno rovnicí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=0,4</m:t>
                    </m:r>
                    <m:func>
                      <m:func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d>
                          <m:d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f>
                                  <m:fPr>
                                    <m:ctrlPr>
                                      <a:rPr lang="cs-CZ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cs-CZ" dirty="0"/>
                  <a:t> m. Určete amplitudu výchylky jednotlivých bodů prostředí, kterým se vlnění šíří, periodu kmitání zdroje vlnění, vlnovou délku a rychlost šíření vlny.</a:t>
                </a:r>
              </a:p>
              <a:p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01E196A4-5CD4-4582-B1D2-6F28DB3A43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r="-8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004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3C430B45-7379-444E-8A15-D00FA44C4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93952"/>
            <a:ext cx="11832682" cy="1092248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C7F1BF4C-E8EF-4E54-8721-47B465B55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015" y="4317106"/>
            <a:ext cx="11928985" cy="116798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90F9ED58-7055-4FD0-BB54-E9D0A40359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014" y="734647"/>
            <a:ext cx="11696668" cy="101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8957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15BACB54C59A4FB7571A643E682BF1" ma:contentTypeVersion="14" ma:contentTypeDescription="Vytvoří nový dokument" ma:contentTypeScope="" ma:versionID="032055711b049b5fbb71fb9a1d2069a7">
  <xsd:schema xmlns:xsd="http://www.w3.org/2001/XMLSchema" xmlns:xs="http://www.w3.org/2001/XMLSchema" xmlns:p="http://schemas.microsoft.com/office/2006/metadata/properties" xmlns:ns3="0fc7bb48-94a4-45fb-b78a-e0171acee7b1" xmlns:ns4="b5921193-bff4-4914-a78c-0992cbfcec81" targetNamespace="http://schemas.microsoft.com/office/2006/metadata/properties" ma:root="true" ma:fieldsID="c9e82e513fad08cb28ed449b4ce31173" ns3:_="" ns4:_="">
    <xsd:import namespace="0fc7bb48-94a4-45fb-b78a-e0171acee7b1"/>
    <xsd:import namespace="b5921193-bff4-4914-a78c-0992cbfcec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7bb48-94a4-45fb-b78a-e0171acee7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21193-bff4-4914-a78c-0992cbfce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0A3EA9-B523-4E46-B27D-98CE52148E09}">
  <ds:schemaRefs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b5921193-bff4-4914-a78c-0992cbfcec81"/>
    <ds:schemaRef ds:uri="http://schemas.openxmlformats.org/package/2006/metadata/core-properties"/>
    <ds:schemaRef ds:uri="0fc7bb48-94a4-45fb-b78a-e0171acee7b1"/>
  </ds:schemaRefs>
</ds:datastoreItem>
</file>

<file path=customXml/itemProps2.xml><?xml version="1.0" encoding="utf-8"?>
<ds:datastoreItem xmlns:ds="http://schemas.openxmlformats.org/officeDocument/2006/customXml" ds:itemID="{55C1949A-4FC9-44E2-8BB6-8A3646F0AC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9E5647-A2B0-4533-B61C-7335D6A2B5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7bb48-94a4-45fb-b78a-e0171acee7b1"/>
    <ds:schemaRef ds:uri="b5921193-bff4-4914-a78c-0992cbfce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70</Words>
  <Application>Microsoft Office PowerPoint</Application>
  <PresentationFormat>Širokoúhlá obrazovka</PresentationFormat>
  <Paragraphs>3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Motiv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Hrušovská Lenka</dc:creator>
  <cp:lastModifiedBy>Hrušovská Lenka</cp:lastModifiedBy>
  <cp:revision>2</cp:revision>
  <dcterms:created xsi:type="dcterms:W3CDTF">2023-02-21T07:55:48Z</dcterms:created>
  <dcterms:modified xsi:type="dcterms:W3CDTF">2026-04-17T05:53:57Z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0x0101009115BACB54C59A4FB7571A643E682BF1</vt:lpwstr>
  </property>
</Properties>
</file>