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8" r:id="rId5"/>
    <p:sldId id="256" r:id="rId6"/>
    <p:sldId id="257" r:id="rId7"/>
    <p:sldId id="258" r:id="rId8"/>
    <p:sldId id="259" r:id="rId9"/>
    <p:sldId id="263" r:id="rId10"/>
    <p:sldId id="260" r:id="rId11"/>
    <p:sldId id="261" r:id="rId12"/>
    <p:sldId id="262" r:id="rId13"/>
    <p:sldId id="264" r:id="rId14"/>
    <p:sldId id="265" r:id="rId15"/>
    <p:sldId id="266" r:id="rId16"/>
    <p:sldId id="284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ka Hrušovská" userId="3f14b21a-d522-40bb-b69f-988d6dd3d1a9" providerId="ADAL" clId="{FEE6E0E0-006B-4320-B9F4-2D4C7A6DDA8D}"/>
    <pc:docChg chg="delSld">
      <pc:chgData name="Lenka Hrušovská" userId="3f14b21a-d522-40bb-b69f-988d6dd3d1a9" providerId="ADAL" clId="{FEE6E0E0-006B-4320-B9F4-2D4C7A6DDA8D}" dt="2026-04-27T06:54:54.623" v="15" actId="47"/>
      <pc:docMkLst>
        <pc:docMk/>
      </pc:docMkLst>
      <pc:sldChg chg="del">
        <pc:chgData name="Lenka Hrušovská" userId="3f14b21a-d522-40bb-b69f-988d6dd3d1a9" providerId="ADAL" clId="{FEE6E0E0-006B-4320-B9F4-2D4C7A6DDA8D}" dt="2026-04-27T06:54:37.897" v="0" actId="47"/>
        <pc:sldMkLst>
          <pc:docMk/>
          <pc:sldMk cId="2235252951" sldId="267"/>
        </pc:sldMkLst>
      </pc:sldChg>
      <pc:sldChg chg="del">
        <pc:chgData name="Lenka Hrušovská" userId="3f14b21a-d522-40bb-b69f-988d6dd3d1a9" providerId="ADAL" clId="{FEE6E0E0-006B-4320-B9F4-2D4C7A6DDA8D}" dt="2026-04-27T06:54:40.399" v="2" actId="47"/>
        <pc:sldMkLst>
          <pc:docMk/>
          <pc:sldMk cId="3627968977" sldId="268"/>
        </pc:sldMkLst>
      </pc:sldChg>
      <pc:sldChg chg="del">
        <pc:chgData name="Lenka Hrušovská" userId="3f14b21a-d522-40bb-b69f-988d6dd3d1a9" providerId="ADAL" clId="{FEE6E0E0-006B-4320-B9F4-2D4C7A6DDA8D}" dt="2026-04-27T06:54:41.540" v="3" actId="47"/>
        <pc:sldMkLst>
          <pc:docMk/>
          <pc:sldMk cId="3086876889" sldId="269"/>
        </pc:sldMkLst>
      </pc:sldChg>
      <pc:sldChg chg="del">
        <pc:chgData name="Lenka Hrušovská" userId="3f14b21a-d522-40bb-b69f-988d6dd3d1a9" providerId="ADAL" clId="{FEE6E0E0-006B-4320-B9F4-2D4C7A6DDA8D}" dt="2026-04-27T06:54:51.995" v="13" actId="47"/>
        <pc:sldMkLst>
          <pc:docMk/>
          <pc:sldMk cId="1675590272" sldId="270"/>
        </pc:sldMkLst>
      </pc:sldChg>
      <pc:sldChg chg="del">
        <pc:chgData name="Lenka Hrušovská" userId="3f14b21a-d522-40bb-b69f-988d6dd3d1a9" providerId="ADAL" clId="{FEE6E0E0-006B-4320-B9F4-2D4C7A6DDA8D}" dt="2026-04-27T06:54:42.486" v="4" actId="47"/>
        <pc:sldMkLst>
          <pc:docMk/>
          <pc:sldMk cId="2979351278" sldId="271"/>
        </pc:sldMkLst>
      </pc:sldChg>
      <pc:sldChg chg="del">
        <pc:chgData name="Lenka Hrušovská" userId="3f14b21a-d522-40bb-b69f-988d6dd3d1a9" providerId="ADAL" clId="{FEE6E0E0-006B-4320-B9F4-2D4C7A6DDA8D}" dt="2026-04-27T06:54:43.454" v="5" actId="47"/>
        <pc:sldMkLst>
          <pc:docMk/>
          <pc:sldMk cId="1643848661" sldId="272"/>
        </pc:sldMkLst>
      </pc:sldChg>
      <pc:sldChg chg="del">
        <pc:chgData name="Lenka Hrušovská" userId="3f14b21a-d522-40bb-b69f-988d6dd3d1a9" providerId="ADAL" clId="{FEE6E0E0-006B-4320-B9F4-2D4C7A6DDA8D}" dt="2026-04-27T06:54:44.489" v="6" actId="47"/>
        <pc:sldMkLst>
          <pc:docMk/>
          <pc:sldMk cId="438454521" sldId="273"/>
        </pc:sldMkLst>
      </pc:sldChg>
      <pc:sldChg chg="del">
        <pc:chgData name="Lenka Hrušovská" userId="3f14b21a-d522-40bb-b69f-988d6dd3d1a9" providerId="ADAL" clId="{FEE6E0E0-006B-4320-B9F4-2D4C7A6DDA8D}" dt="2026-04-27T06:54:45.393" v="7" actId="47"/>
        <pc:sldMkLst>
          <pc:docMk/>
          <pc:sldMk cId="57978994" sldId="274"/>
        </pc:sldMkLst>
      </pc:sldChg>
      <pc:sldChg chg="del">
        <pc:chgData name="Lenka Hrušovská" userId="3f14b21a-d522-40bb-b69f-988d6dd3d1a9" providerId="ADAL" clId="{FEE6E0E0-006B-4320-B9F4-2D4C7A6DDA8D}" dt="2026-04-27T06:54:47.448" v="9" actId="47"/>
        <pc:sldMkLst>
          <pc:docMk/>
          <pc:sldMk cId="2854496665" sldId="275"/>
        </pc:sldMkLst>
      </pc:sldChg>
      <pc:sldChg chg="del">
        <pc:chgData name="Lenka Hrušovská" userId="3f14b21a-d522-40bb-b69f-988d6dd3d1a9" providerId="ADAL" clId="{FEE6E0E0-006B-4320-B9F4-2D4C7A6DDA8D}" dt="2026-04-27T06:54:48.602" v="10" actId="47"/>
        <pc:sldMkLst>
          <pc:docMk/>
          <pc:sldMk cId="554934923" sldId="276"/>
        </pc:sldMkLst>
      </pc:sldChg>
      <pc:sldChg chg="del">
        <pc:chgData name="Lenka Hrušovská" userId="3f14b21a-d522-40bb-b69f-988d6dd3d1a9" providerId="ADAL" clId="{FEE6E0E0-006B-4320-B9F4-2D4C7A6DDA8D}" dt="2026-04-27T06:54:49.658" v="11" actId="47"/>
        <pc:sldMkLst>
          <pc:docMk/>
          <pc:sldMk cId="2057981163" sldId="277"/>
        </pc:sldMkLst>
      </pc:sldChg>
      <pc:sldChg chg="del">
        <pc:chgData name="Lenka Hrušovská" userId="3f14b21a-d522-40bb-b69f-988d6dd3d1a9" providerId="ADAL" clId="{FEE6E0E0-006B-4320-B9F4-2D4C7A6DDA8D}" dt="2026-04-27T06:54:50.864" v="12" actId="47"/>
        <pc:sldMkLst>
          <pc:docMk/>
          <pc:sldMk cId="2057799755" sldId="278"/>
        </pc:sldMkLst>
      </pc:sldChg>
      <pc:sldChg chg="del">
        <pc:chgData name="Lenka Hrušovská" userId="3f14b21a-d522-40bb-b69f-988d6dd3d1a9" providerId="ADAL" clId="{FEE6E0E0-006B-4320-B9F4-2D4C7A6DDA8D}" dt="2026-04-27T06:54:54.623" v="15" actId="47"/>
        <pc:sldMkLst>
          <pc:docMk/>
          <pc:sldMk cId="1335257085" sldId="279"/>
        </pc:sldMkLst>
      </pc:sldChg>
      <pc:sldChg chg="del">
        <pc:chgData name="Lenka Hrušovská" userId="3f14b21a-d522-40bb-b69f-988d6dd3d1a9" providerId="ADAL" clId="{FEE6E0E0-006B-4320-B9F4-2D4C7A6DDA8D}" dt="2026-04-27T06:54:39.261" v="1" actId="47"/>
        <pc:sldMkLst>
          <pc:docMk/>
          <pc:sldMk cId="3123477025" sldId="285"/>
        </pc:sldMkLst>
      </pc:sldChg>
      <pc:sldChg chg="del">
        <pc:chgData name="Lenka Hrušovská" userId="3f14b21a-d522-40bb-b69f-988d6dd3d1a9" providerId="ADAL" clId="{FEE6E0E0-006B-4320-B9F4-2D4C7A6DDA8D}" dt="2026-04-27T06:54:46.429" v="8" actId="47"/>
        <pc:sldMkLst>
          <pc:docMk/>
          <pc:sldMk cId="565824192" sldId="286"/>
        </pc:sldMkLst>
      </pc:sldChg>
      <pc:sldChg chg="del">
        <pc:chgData name="Lenka Hrušovská" userId="3f14b21a-d522-40bb-b69f-988d6dd3d1a9" providerId="ADAL" clId="{FEE6E0E0-006B-4320-B9F4-2D4C7A6DDA8D}" dt="2026-04-27T06:54:53.320" v="14" actId="47"/>
        <pc:sldMkLst>
          <pc:docMk/>
          <pc:sldMk cId="394843194" sldId="28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516.99072" units="1/cm"/>
          <inkml:channelProperty channel="Y" name="resolution" value="2427.185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1-03-31T09:17:13.0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19788 5547 352 0,'0'0'110'15,"0"0"34"-15,0 0 26 16,0 0-43-16,0 0-38 15,0 0 4-15,0 0-9 16,6 8 4-16,-6 1-19 16,0 2 5-16,0 5-4 15,-9 3-9-15,1 5-14 16,-7 5-12-16,4 1-8 16,-3 4-6-16,0 2 6 0,2 0-4 15,-5 6-4-15,9 2 1 16,-7 6-5-16,4 3-1 15,-3 1 0-15,-3 4 7 16,0-2-6-16,-6 4 5 16,6 2-5-16,-3 3-1 15,3-1 4-15,-6 0-5 16,3-3-1-16,3-4-6 16,-3-1 0-16,3-1-5 15,9-1 4-15,-3 3-3 16,-4-2-1-16,7-3 1 15,-4-3-2-15,-2-2 2 16,-3 0-1-16,0-1 3 0,9-2 3 16,-7-3 1-1,7-4-1-15,-1-2 1 0,6-3-6 16,-5-2 2-16,-1-2 4 16,1-5-4-16,2-5 0 15,3-4-2-15,-2-2 3 16,5-6-3-16,0-2 0 15,0-3-1-15,0-1-1 16,0 1 0-16,0-1 0 16,0 0 0-16,0 0 0 15,0 0-19-15,0 0-28 16,0 0-46-16,0-6-40 0,0-3-137 16,0 4-241-16</inkml:trace>
  <inkml:trace contextRef="#ctx0" brushRef="#br0" timeOffset="1835.704">20504 6407 339 0,'0'0'175'0,"0"0"-14"0,0 0-2 15,0 0-37-15,0 0-6 16,0 0-37-16,0-22 13 16,-3 22-10-16,3 0-16 15,-5 0-1-15,5 0-16 16,-3 0-9-16,-3 0-16 16,1 6-14-16,-7 10-1 15,-5 9-5-15,-6 4 2 16,6 2 1-16,0 5 8 15,0 1-1-15,6 4 4 16,-3 2-11-16,5 2 8 0,1-1-6 16,2 0 2-16,6-5-9 15,0-1-1-15,0-4 2 16,0-3-3-16,14-6 0 16,-5-3 0-16,8-5 0 15,5-4-2-15,-2-7 0 16,3-4 2-16,5-2 0 15,12-10 1-15,0-18 1 16,6-9 2-16,-1-7-3 16,-11-3-1-16,-5 3 4 15,-12 4-3-15,-3 8 2 16,-11 9 2-16,-3 5 8 0,0 6 16 16,0 4 1-1,0 2-7-15,0 5-4 0,0-1 4 16,0 2-13-16,0 0-8 15,0 0-2-15,0 19-8 16,0 5 7-16,-3 11 1 16,3-2 1-16,0 5-1 15,0-4 0-15,3 1-2 16,11-4-1-16,9-4 3 16,-3-6-3-16,5-4 0 15,9-4 1-15,3-6 0 16,-3-3-1-16,3-4 2 15,9 0 1-15,-12-9 0 16,0-9-1-16,-6-8 1 16,1-7 4-16,-12-6-2 0,-6-2 3 15,-2 1-2-15,-9 2 0 16,0 5 2-16,0 5 5 16,0 6 9-16,-9 6 11 15,1 4-5-15,-1 4-7 16,1 1-4-16,5 3-8 15,-3 1-6-15,6 2 0 16,0 1-22-16,0 0-36 16,0 0-43-16,-6 4-85 15,-11 11-298-15</inkml:trace>
  <inkml:trace contextRef="#ctx0" brushRef="#br0" timeOffset="4612.368">12395 9160 287 0,'0'0'101'0,"0"0"39"15,0 0 6-15,0 0-25 16,0 0-26-16,0 0-10 0,0-12-26 16,0 11 5-16,0 1 10 15,0 0 4-15,0-2-6 16,0 2-12-16,0-1 0 16,-8 1-14-16,2 0-21 15,3 0-4-15,-11 0-12 16,5 0-1-16,-5 8 0 15,-3 5-5-15,0 3-1 16,6 0 6-16,-6 5 1 16,0 1 1-16,0 3 1 15,-3 3-4-15,8 3 0 16,-2 2 3-16,6 0-2 16,-1 2 2-16,9-2-3 0,0 1-1 15,0-2-1-15,0-3 1 16,6-2-6-16,5-5 0 15,6-2-1-15,6-3 1 16,0-3 0-16,2-3 0 16,1-5 0-16,2-5 0 15,9-1 0-15,-8-4 1 16,5-14-1-16,-3-10 3 16,0-8-2-16,-5-7 3 15,-6-5-2-15,-6-2 3 16,-6 4-2-16,-8 6 2 15,0 11 0-15,0 10 4 0,0 5 3 16,0 7 5 0,0 6 2-16,-5 1 0 0,2 0-7 15,-3 1-12-15,-2 20-2 16,-1 14 1-16,1 9-2 16,5 7 2-16,3 3 1 15,0-5-1-15,8-4 0 16,12-5 0-16,12-8-1 15,7-9-3-15,4-6 4 16,0-9 1-16,-1-8 2 16,-2 0-2-16,-6-11 0 15,0-10 2-15,-8-6 0 16,-9-9 0-16,-3-5 3 16,-5-6 0-16,-9-6-3 15,0 1 2-15,0 4 0 0,-9 6 2 16,-5 8-5-16,2 7 7 15,-2 8-2-15,0 4 0 16,3 5 1-16,2 7-6 16,3 2-1-16,-2 1-12 15,8 0-32-15,0 0-54 16,0 0-151-16,-3 1-238 16</inkml:trace>
  <inkml:trace contextRef="#ctx0" brushRef="#br0" timeOffset="5278.973">13697 8962 248 0,'0'0'660'15,"0"0"-578"-15,0 0 46 16,0 0-49-16,0 0-16 16,-6 77 6-16,3-34-23 15,-2 3 16-15,2 8-6 16,-3 4-7-16,-2 2-19 15,-1 5-6-15,1-2-11 16,-4-7-2-16,1-5 0 16,2-11-3-16,-2-4-6 15,5-7-2-15,6-5 0 16,0-8-2-16,0-6-17 16,0-7-29-16,0-3-42 15,0-9-16-15,0-18-56 0,0-8-131 16,6-6-204-16</inkml:trace>
  <inkml:trace contextRef="#ctx0" brushRef="#br0" timeOffset="5632.296">13288 8929 609 0,'0'0'219'16,"0"0"-54"-16,0 0-44 16,0 0-67-16,0 0-18 15,0 0 8-15,25 11 45 16,4-2-27-16,5-1 1 15,11-2-8-15,1 1-14 16,8-1-23-16,5-2-12 16,7 2-3-16,-4-2-3 15,4-1 0-15,-7 1 0 16,-2-1-4-16,-8 0-23 16,-4-3-71-16,-8 0-97 0,-9 0-203 15</inkml:trace>
  <inkml:trace contextRef="#ctx0" brushRef="#br0" timeOffset="6187.8">15101 9253 512 0,'0'0'413'0,"0"0"-229"0,0 0 20 16,0 0-82-16,0 0-30 16,0 0-53-16,-8-9-25 15,8 9-12-15,17 0-1 16,8 6 7-16,12 4 7 16,0-3-4-16,6 1-6 15,2-2-4-15,-8-2-1 16,-3-1-24-16,-2-2-56 15,-10-1-60-15,-10 0-66 16,-7 0-99-16,-5 0-299 0</inkml:trace>
  <inkml:trace contextRef="#ctx0" brushRef="#br0" timeOffset="6427.018">15058 9469 481 0,'0'0'387'0,"0"0"-316"16,0 0 71-16,0 0-33 0,0 0 2 16,83 2-66-16,-40-2-23 15,-1 0-11-15,-2 0-11 16,3 4-14-16,-9 3-69 15,-9-1-158-15,-2-2-411 16</inkml:trace>
  <inkml:trace contextRef="#ctx0" brushRef="#br0" timeOffset="7559.049">16610 9199 469 0,'0'0'101'15,"0"0"110"-15,0 0-108 16,0 0-52-16,0 0 8 0,0-81-25 16,15 52 5-16,-4-2 6 15,3-1-9-15,-2 1-10 16,5 3 22-16,2 4-24 15,-1 3-5-15,-1 3 4 16,2 9 5-16,-1 6-4 16,-1 3-14-16,11 0 0 15,-8 18 21-15,5 9 11 16,-2 6-7-16,-6 8 1 16,-8 6 7-16,-9 3-4 15,0 4-15-15,-9 2-1 16,-16 2-1-16,-15 2-7 15,-8-1-4-15,-4-3 1 0,-4-5-2 16,4-8-4 0,1-7-1-16,11-12 4 0,12-11-2 15,2-9-7-15,9-4 6 16,3-4 1-16,6-17-7 16,5-6 0-16,3-4-8 15,0 3-5-15,8 4 1 16,4 5-1-16,-4 9 13 15,6 5-1-15,-5 5-2 16,-1 0-5-16,10 3 7 16,-1 13 1-16,0 4 4 15,0 3 2-15,5 1 2 0,7 0-1 16,2-2-3 0,3 1-1-16,9-2-2 0,8-1-1 15,3-6 0-15,0-6-12 16,0-7-23-16,-11-1-59 15,-9 0-122-15,-14-12-141 16,-12 1-582-16</inkml:trace>
  <inkml:trace contextRef="#ctx0" brushRef="#br0" timeOffset="8010.46">17332 9006 779 0,'0'0'178'16,"0"0"-26"-16,0 0-30 0,0 0-68 16,0 0-17-16,3 71 36 15,-3-27-7-15,0 7-6 16,0 4-3-16,0 7-22 15,0 0-4-15,-8-3-18 16,5-6-2-16,-3-11-9 16,0-10-1-16,6-8-1 15,0-7-3-15,0-10-23 16,6-4-39-16,3-3-60 16,8-7-28-16,0-18-62 15,-3-6-297-15</inkml:trace>
  <inkml:trace contextRef="#ctx0" brushRef="#br0" timeOffset="8325.747">17619 9053 544 0,'0'0'247'15,"0"0"-130"-15,0 0 66 16,-8 72-59-16,8-33-36 16,-3 3-35-16,3 7-5 15,-6 6 8-15,3 2-12 16,-2-2-23-16,2 1-2 16,-3-8-11-16,3-3-5 0,-2-5-2 15,2-7-1-15,-3-6 0 16,6-8-11-16,0-8-27 15,0-6-40-15,0-5-39 16,0-3-17-16,0-17-129 16,-5-7-270-16</inkml:trace>
  <inkml:trace contextRef="#ctx0" brushRef="#br0" timeOffset="8661.051">17142 8898 353 0,'0'0'274'16,"0"0"-65"-16,0 0 17 15,0 0-78-15,0 0-72 16,0 0-32-16,0-3-8 16,20 3 75-16,17 5-39 15,0-1-28-15,14 0-7 16,11-1-9-16,7 0-9 0,7-2-15 16,7 2-1-16,2 0-6 15,-3 2-12-15,1 1-105 16,-18-1-204-16,-14 0-618 15</inkml:trace>
  <inkml:trace contextRef="#ctx0" brushRef="#br0" timeOffset="12329.462">19069 8640 414 0,'0'0'222'16,"0"0"-37"-16,0 0-19 15,0 0-30-15,0 0-33 16,0 0-26-16,0 0-19 16,0 0 2-16,0 0-1 0,0 0-18 15,0 4-1-15,0 9-22 16,0 8 8-16,0 7 12 15,-9 6-9-15,1 4-1 16,-1 3-4-16,-5 3-4 16,3 3-4-16,-3 5-2 15,2 1 0-15,-2 4-5 16,3 2 5-16,-4 2 2 16,-2 4 2-16,0 4-5 15,-5 1 0-15,4 1 0 16,1-5 1-16,-2-2-4 15,-1-1-2-15,8-5 1 0,-2-1-6 16,3-8-3 0,5-7 3-16,3-9-2 0,-3-9-1 15,6-9 0-15,0-6 0 16,0-5 0-16,0-1 1 16,0-3-1-16,0 0 1 15,0 0 0-15,0 0-1 16,0 0-3-16,0-4-17 15,0-14-21-15,0-7-33 16,15-3-52-16,2 1-86 16,-6 0-101-16,6 3-364 15</inkml:trace>
  <inkml:trace contextRef="#ctx0" brushRef="#br0" timeOffset="13140.2">19643 9135 707 0,'0'0'243'15,"0"0"-9"-15,0 0-25 16,0 0-83-16,0 0-57 16,0 0-39-16,0-6-15 15,0 5-7-15,0 0-8 16,0 1-2-16,0 0-38 16,0 0-78-16,3 2-47 15,-3 8-147-15,0 2-141 0</inkml:trace>
  <inkml:trace contextRef="#ctx0" brushRef="#br0" timeOffset="13664.677">19612 9504 479 0,'0'0'342'0,"0"0"-162"15,0 0 33-15,0 0-58 16,0 0-47-16,0 0-21 15,-3 0-14-15,3 0-5 16,0 0-25-16,0 0-14 16,-6 0-13-16,6 0-2 15,0 0-7-15,0 0 4 16,0 0-4-16,0 0-4 0,0 0-2 16,0 0-1-16,0 0-1 15,0 0 1-15,0 0 3 16,0 0 3-16,0 0 17 15,0 0 2-15,0 0-9 16,0 0-4-16,0 0 0 16,0 0-6-16,0 0 2 15,0 0-2-15,0 0-4 16,0 0-2-16,0 0-7 16,0 0-28-16,0-5-16 15,0 0-28-15,0-5-61 16,0-3-107-16,0 3-55 15,0-1-231-15</inkml:trace>
  <inkml:trace contextRef="#ctx0" brushRef="#br0" timeOffset="14182.148">19703 9105 383 0,'0'0'117'0,"0"0"100"16,0 0-62-16,0 0-61 15,0 0-26-15,0 0-17 16,-49 24 15-16,41-6 2 16,-1-3-19-16,9-1-5 15,0-2-15-15,0-5-10 16,0-1-5-16,0-4-6 15,0-2-7-15,6 0 1 16,3-6 9-16,-1-9-2 0,-8-2-4 16,0 3 7-16,0 1 25 15,0 4-4-15,0 5 30 16,0 4-12-16,-6 0-17 16,-2 0-24-16,5 0-9 15,-3 6-1-15,6 0-3 16,0-3-25-16,0 2-53 15,0-2-76-15,0-2-99 16,9 1-285-16</inkml:trace>
  <inkml:trace contextRef="#ctx0" brushRef="#br0" timeOffset="14820.729">19643 9553 89 0,'0'0'473'0,"0"0"-303"16,0 0 17-16,0 0-49 16,0 0-43-16,0 0-13 0,-8-25-13 15,8 23-12-15,0 2-15 16,0-1-19-16,-6 1-3 16,6 0-5-16,0 0-14 15,0 0-1-15,0 0-3 16,0 0-1-16,0 0-6 15,0 0-11-15,0 0 3 16,8-1 9-16,-2-10-1 16,-6-1 10-16,0 0 1 15,0 4 3-15,0 1 3 16,-14 4 3-16,5 3 5 0,-2 0 3 16,2 1 0-16,-2 12-7 15,8 0-6-15,3 1-2 16,0-1 1-16,0-3 0 15,0-3-2-15,14-5-2 16,3-2 3-16,1 0 4 16,-1-7-2-16,-9-6-4 15,1 1 7-15,-9 1-2 16,0 4 17-16,0 2 15 16,0 1-1-16,0 1 0 15,0 3-8-15,0 0-18 16,0 0-11-16,0 0-1 15,0 0-30-15,0 0-35 16,0 0-73-16,0 6-108 0,0 0-166 16</inkml:trace>
  <inkml:trace contextRef="#ctx0" brushRef="#br0" timeOffset="15561.402">20527 9029 908 0,'0'0'189'16,"0"0"6"-16,0 0-81 16,0 0-64-16,0 0-33 0,0 0-14 15,0 27 28-15,0 3 37 16,0 5-31-16,0 9-5 15,0 5 4-15,0 9-7 16,0 4-8-16,0 0-2 16,-6-2-1-16,3-6-12 15,3-7-1-15,0-7 0 16,-5-8-4-16,5-10 1 16,0-7-1-16,0-7-1 15,0-4-2-15,0-4-18 16,0 0-24-16,0-2-9 15,0-14-31-15,0-7-119 16,0-2-111-16,-3-2-444 0</inkml:trace>
  <inkml:trace contextRef="#ctx0" brushRef="#br0" timeOffset="16003.805">20246 8943 305 0,'0'0'436'0,"0"0"-259"0,0 0 45 16,0 0-71-16,0 0-63 15,0 0-34-15,-3-10-9 16,6 10 5-16,14-1 19 16,5 0-16-16,7-1-22 15,5 2-6-15,14 0-15 16,3 0-1-16,15 0-9 16,-1 0 4-16,9 0-3 15,-6 6-1-15,-8-2-2 16,-3 1 1-16,-9 0-2 15,-11 2 2-15,-3-1 1 16,-3-1 0-16,1 0 0 0,-15-1 0 16,0-4 0-16,-9 0 0 15,-5 0-1-15,3 0-1 16,-3 0-35-16,-3 0-70 16,0 0-120-16,0-2-343 15</inkml:trace>
  <inkml:trace contextRef="#ctx0" brushRef="#br0" timeOffset="17489.157">19919 6531 187 0,'0'0'353'0,"0"0"-254"15,0 0 54-15,0 0-51 16,0 0-35-16,0 0-9 15,0-5-2-15,0 5 6 16,0 0-3-16,-6 0-24 16,3 0-15-16,-2 6-4 15,-4 5 0-15,6 2-2 16,-2-1-5-16,5 1 1 16,0-3-6-16,0-3 2 15,0-3-1-15,8-2-3 0,1-2 9 16,-1 0 16-1,6-6 1-15,-5-8-4 16,-1-3 0-16,-5-1-5 0,-3 0 9 16,0 2 14-16,0 3-1 15,-3 4-4-15,-5 2 6 16,-1 6-23-16,1 1-7 16,-1 0-5-16,1 10-8 15,-6 3 2-15,11 0-2 16,3-1 0-16,0 0-1 15,0-4-1-15,0-2-2 16,8-2 2-16,1-4-3 16,2 0 1-16,-5 0 0 15,-3-2 4-15,2-6 2 16,-5 0 2-16,0 1 9 0,0 0 5 16,0-2 7-16,-8 3 0 15,2 1 1-15,3 2-7 16,3 3-9-16,-5 0-10 15,2 3-1-15,-3 9 0 16,3 3 1-16,-2-3 0 16,5-1 1-16,0-4 0 15,0-3-2-15,0-1 1 16,0-1-3-16,0-2 1 16,8 0-1-16,1-5 2 15,5-7-1-15,-6-1 0 16,1 1 1-16,-9 2 1 0,0 3 0 15,0 2 1-15,0 4 4 16,0 0 2 0,0 1 3-16,0 0 1 0,0 0-7 15,0 0-4-15,0-5-41 16,0 1-103-16,0 1-274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7E06B-479A-4355-A53E-74FDCAE8B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671F535-8A09-4542-BD89-523028DC7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B7AA59-8F39-4AB4-8154-A858F1E48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735031B-0977-4C60-9BFC-CE2A733D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557A1D-9145-42F4-8FDF-033BE8C2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98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667A8C-58AD-42B9-A262-7C8E5A15F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CDA8846-F649-4DFA-8276-5C4EAD4F6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79FCBA-2F4F-4538-9A3B-CF8637BB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889DB3-095B-4B1A-AFC3-0B222ADB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772FFD-D28D-4758-80DD-E9FD5859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3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86B3239-9DE2-4817-8E75-D4357BFCDC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176B730-E262-4CBE-B32E-434BA84B60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0CD198-ED95-4D7C-B63E-CF8556937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69C94F-261B-4B47-A375-D215A464E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BAB613-3544-4FA0-9C70-B1B5EB2BC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90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E089A4-1227-4AE4-A1FB-935D8E20D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F22B58-6BB2-416A-9CB4-42063478B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A39EC0-47D8-4505-AA61-FEC9B24A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CF1AA1-A165-4F69-B20E-BF00C994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47C4D8-0A19-4602-BD7D-53D6A86BA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11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2A76B2-D3E9-4A25-872A-BE4FE9FDB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51CE305-A133-4067-838B-6A9FB5710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46B64A-A4D9-4E88-9C90-C3F82E14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D9960E-76C9-46EF-A5C3-54DF73951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CA3B9D-74A7-4BF4-B825-3F240E21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50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E41D-41A6-4CDC-A0A6-E355A3396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6FE996-DA3F-40F3-B499-B66F0D409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A453351-CB08-4A2E-87C8-C1B74459F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D5ECB1C-D7D3-49F6-852A-9EBC2B480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1B5E8CE-D826-429D-94EF-A8321021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4A0D7E-3DB7-43C4-9F04-AE8CEFC0D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59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BC3F9A-E5AE-467E-8F9E-BA27BE8D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BE51020-F546-4421-8EED-49AE9AD35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4EDD372-7184-446B-87E8-910EB63C1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1CFD684-F1FA-4FFD-AE6A-1D414BFD5F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D84F234-4656-408E-8EEE-CA966AFD87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CA6C44F-C0EB-423A-A0E3-CA8E584A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BC63A5B-44B4-4461-8D9A-7C3047498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F80F5CA-DE45-4918-A342-525BCC1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35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A7ABBC-DABE-4F7B-B216-92BDD03E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72215D4-C73B-4A45-B4D4-E149F9514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EE31F8E-B59B-4D70-9B6E-9824B217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9591588-0328-403B-B1A7-E2FEABE2E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06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7D78EE-F9D8-424F-9307-0EC74D32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DEE2263-72BD-4C35-93FB-5EC80838C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BB395C-8391-4B09-8EC8-14A55D4A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43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64A139-79F8-4541-9218-AD8203EC9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E7FCD5-9AF4-4744-AFA3-7BFDC4181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E7C2D00-AF63-487A-9CF2-C51F197153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8DE6AE-9E08-4BF9-AAD0-4BEFDD986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E11DD1-557C-4ADD-AD7A-C654935E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E5EC71-ED96-4592-ACE9-97D12F33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157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39C2E7-2C80-4FF4-884C-44FE6B432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ABF6BFF-A1DA-4542-BEDC-29866CC6C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4E76D04-E132-4706-A26F-97BD30CB1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230FB6-3492-40C8-A874-7596E267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6E6128-C706-4CC2-A3E4-F0ABED2A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99E4F7-CC92-4FC4-AD7B-CC4AD284C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54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A213BFC-405F-4990-9A7E-171D1A115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1D22F4-7E29-4160-8608-E07DBA102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4AEC8B-80DE-4B9F-9692-F8835B2F9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D4BBA-7EEC-458F-B92C-3B0E8CF62F24}" type="datetimeFigureOut">
              <a:rPr lang="cs-CZ" smtClean="0"/>
              <a:t>27.04.2026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7DFA66-202E-4269-A5B1-145B35B8F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EB55B3-716A-4E1E-BA87-9C31967EC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63918-8DC5-4D89-9647-07AECC2FD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39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customXml" Target="../ink/ink1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Vyjádření neznáme z rovnice</a:t>
            </a:r>
          </a:p>
        </p:txBody>
      </p:sp>
    </p:spTree>
    <p:extLst>
      <p:ext uri="{BB962C8B-B14F-4D97-AF65-F5344CB8AC3E}">
        <p14:creationId xmlns:p14="http://schemas.microsoft.com/office/powerpoint/2010/main" val="3904563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42BCF4-834B-4EC4-9EA3-DFF471A92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31A6BFF0-6155-4378-81B6-378FCE45457C}"/>
                  </a:ext>
                </a:extLst>
              </p:cNvPr>
              <p:cNvSpPr txBox="1"/>
              <p:nvPr/>
            </p:nvSpPr>
            <p:spPr>
              <a:xfrm>
                <a:off x="5640355" y="2971800"/>
                <a:ext cx="151349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cs-CZ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6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cs-CZ" sz="3600" dirty="0"/>
                  <a:t>g</a:t>
                </a:r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1A6BFF0-6155-4378-81B6-378FCE454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355" y="2971800"/>
                <a:ext cx="1513491" cy="553998"/>
              </a:xfrm>
              <a:prstGeom prst="rect">
                <a:avLst/>
              </a:prstGeom>
              <a:blipFill rotWithShape="0">
                <a:blip r:embed="rId2"/>
                <a:stretch>
                  <a:fillRect t="-25556" r="-16867" b="-5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31A6BFF0-6155-4378-81B6-378FCE45457C}"/>
                  </a:ext>
                </a:extLst>
              </p:cNvPr>
              <p:cNvSpPr txBox="1"/>
              <p:nvPr/>
            </p:nvSpPr>
            <p:spPr>
              <a:xfrm>
                <a:off x="5693901" y="4631724"/>
                <a:ext cx="1399679" cy="11342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1A6BFF0-6155-4378-81B6-378FCE454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901" y="4631724"/>
                <a:ext cx="1399679" cy="113428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884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CDAA02-1D2F-45BB-80C1-7EAE9BDB7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0C8BA731-3B93-4180-8193-589EBE9FEA8E}"/>
                  </a:ext>
                </a:extLst>
              </p:cNvPr>
              <p:cNvSpPr txBox="1"/>
              <p:nvPr/>
            </p:nvSpPr>
            <p:spPr>
              <a:xfrm>
                <a:off x="5319079" y="1785551"/>
                <a:ext cx="165955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C8BA731-3B93-4180-8193-589EBE9FEA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079" y="1785551"/>
                <a:ext cx="1659557" cy="5539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0C8BA731-3B93-4180-8193-589EBE9FEA8E}"/>
                  </a:ext>
                </a:extLst>
              </p:cNvPr>
              <p:cNvSpPr txBox="1"/>
              <p:nvPr/>
            </p:nvSpPr>
            <p:spPr>
              <a:xfrm>
                <a:off x="5372625" y="3750275"/>
                <a:ext cx="1367297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C8BA731-3B93-4180-8193-589EBE9FEA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2625" y="3750275"/>
                <a:ext cx="1367297" cy="10371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340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559A81-C9B7-4F0F-84B2-5F1F27F54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7A5654FD-ADD9-4318-BE58-5235AA33D88D}"/>
                  </a:ext>
                </a:extLst>
              </p:cNvPr>
              <p:cNvSpPr txBox="1"/>
              <p:nvPr/>
            </p:nvSpPr>
            <p:spPr>
              <a:xfrm>
                <a:off x="4833047" y="1843216"/>
                <a:ext cx="218931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A5654FD-ADD9-4318-BE58-5235AA33D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047" y="1843216"/>
                <a:ext cx="2189317" cy="5539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3">
                <a:extLst>
                  <a:ext uri="{FF2B5EF4-FFF2-40B4-BE49-F238E27FC236}">
                    <a16:creationId xmlns:a16="http://schemas.microsoft.com/office/drawing/2014/main" id="{7A5654FD-ADD9-4318-BE58-5235AA33D88D}"/>
                  </a:ext>
                </a:extLst>
              </p:cNvPr>
              <p:cNvSpPr txBox="1"/>
              <p:nvPr/>
            </p:nvSpPr>
            <p:spPr>
              <a:xfrm>
                <a:off x="5150204" y="4063314"/>
                <a:ext cx="1898212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cs-CZ" sz="3600" i="1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cs-CZ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cs-CZ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8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A5654FD-ADD9-4318-BE58-5235AA33D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204" y="4063314"/>
                <a:ext cx="1898212" cy="10371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27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559A81-C9B7-4F0F-84B2-5F1F27F54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7A5654FD-ADD9-4318-BE58-5235AA33D88D}"/>
                  </a:ext>
                </a:extLst>
              </p:cNvPr>
              <p:cNvSpPr txBox="1"/>
              <p:nvPr/>
            </p:nvSpPr>
            <p:spPr>
              <a:xfrm>
                <a:off x="4833047" y="1843216"/>
                <a:ext cx="218931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A5654FD-ADD9-4318-BE58-5235AA33D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3047" y="1843216"/>
                <a:ext cx="2189317" cy="5539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p>
                        <m:r>
                          <a:rPr lang="cs-CZ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/>
                  <a:t> a pak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3">
                <a:extLst>
                  <a:ext uri="{FF2B5EF4-FFF2-40B4-BE49-F238E27FC236}">
                    <a16:creationId xmlns:a16="http://schemas.microsoft.com/office/drawing/2014/main" id="{7A5654FD-ADD9-4318-BE58-5235AA33D88D}"/>
                  </a:ext>
                </a:extLst>
              </p:cNvPr>
              <p:cNvSpPr txBox="1"/>
              <p:nvPr/>
            </p:nvSpPr>
            <p:spPr>
              <a:xfrm>
                <a:off x="5051350" y="3148914"/>
                <a:ext cx="1881284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𝑚𝑟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7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A5654FD-ADD9-4318-BE58-5235AA33D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1350" y="3148914"/>
                <a:ext cx="1881284" cy="10371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ovéPole 3">
                <a:extLst>
                  <a:ext uri="{FF2B5EF4-FFF2-40B4-BE49-F238E27FC236}">
                    <a16:creationId xmlns:a16="http://schemas.microsoft.com/office/drawing/2014/main" id="{7A5654FD-ADD9-4318-BE58-5235AA33D88D}"/>
                  </a:ext>
                </a:extLst>
              </p:cNvPr>
              <p:cNvSpPr txBox="1"/>
              <p:nvPr/>
            </p:nvSpPr>
            <p:spPr>
              <a:xfrm>
                <a:off x="4347224" y="5049092"/>
                <a:ext cx="2529219" cy="16368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/>
                      </m:sSup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36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cs-CZ" sz="3600" i="1">
                                  <a:latin typeface="Cambria Math" panose="02040503050406030204" pitchFamily="18" charset="0"/>
                                </a:rPr>
                                <m:t>𝑚𝑟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cs-CZ" sz="3600" dirty="0"/>
                            <m:t> </m:t>
                          </m:r>
                        </m:e>
                      </m:rad>
                    </m:oMath>
                  </m:oMathPara>
                </a14:m>
                <a:endParaRPr lang="cs-CZ" sz="3600" dirty="0"/>
              </a:p>
            </p:txBody>
          </p:sp>
        </mc:Choice>
        <mc:Fallback>
          <p:sp>
            <p:nvSpPr>
              <p:cNvPr id="8" name="TextovéPole 3">
                <a:extLst>
                  <a:ext uri="{FF2B5EF4-FFF2-40B4-BE49-F238E27FC236}">
                    <a16:creationId xmlns:a16="http://schemas.microsoft.com/office/drawing/2014/main" id="{7A5654FD-ADD9-4318-BE58-5235AA33D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224" y="5049092"/>
                <a:ext cx="2529219" cy="163685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275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>
                <a:extLst>
                  <a:ext uri="{FF2B5EF4-FFF2-40B4-BE49-F238E27FC236}">
                    <a16:creationId xmlns:a16="http://schemas.microsoft.com/office/drawing/2014/main" id="{11522C71-ADB1-4AB0-AE65-1DE23D5BA75E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1522C71-ADB1-4AB0-AE65-1DE23D5BA7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dnadpis 2">
                <a:extLst>
                  <a:ext uri="{FF2B5EF4-FFF2-40B4-BE49-F238E27FC236}">
                    <a16:creationId xmlns:a16="http://schemas.microsoft.com/office/drawing/2014/main" id="{EB7EC88F-6C21-4F0C-8541-1B9EBC7515CF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65189" y="4516438"/>
                <a:ext cx="9144000" cy="1655762"/>
              </a:xfrm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3" name="Podnadpis 2">
                <a:extLst>
                  <a:ext uri="{FF2B5EF4-FFF2-40B4-BE49-F238E27FC236}">
                    <a16:creationId xmlns:a16="http://schemas.microsoft.com/office/drawing/2014/main" xmlns="" id="{EB7EC88F-6C21-4F0C-8541-1B9EBC7515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65189" y="4516438"/>
                <a:ext cx="9144000" cy="1655762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6512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5125"/>
                <a:ext cx="10515600" cy="1325563"/>
              </a:xfrm>
              <a:prstGeom prst="rect">
                <a:avLst/>
              </a:prstGeom>
              <a:blipFill rotWithShape="0">
                <a:blip r:embed="rId4"/>
                <a:stretch>
                  <a:fillRect l="-3536" b="-313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100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48D53B-2B46-4B9F-856F-118DBD90B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A38B6C2A-EADE-493E-9048-BBDE12E47601}"/>
                  </a:ext>
                </a:extLst>
              </p:cNvPr>
              <p:cNvSpPr txBox="1"/>
              <p:nvPr/>
            </p:nvSpPr>
            <p:spPr>
              <a:xfrm>
                <a:off x="2513319" y="1909945"/>
                <a:ext cx="6097554" cy="11464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cs-C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cs-C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38B6C2A-EADE-493E-9048-BBDE12E476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319" y="1909945"/>
                <a:ext cx="6097554" cy="11464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6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4">
                <a:extLst>
                  <a:ext uri="{FF2B5EF4-FFF2-40B4-BE49-F238E27FC236}">
                    <a16:creationId xmlns:a16="http://schemas.microsoft.com/office/drawing/2014/main" id="{A38B6C2A-EADE-493E-9048-BBDE12E47601}"/>
                  </a:ext>
                </a:extLst>
              </p:cNvPr>
              <p:cNvSpPr txBox="1"/>
              <p:nvPr/>
            </p:nvSpPr>
            <p:spPr>
              <a:xfrm>
                <a:off x="2542151" y="4327751"/>
                <a:ext cx="6097554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cs-C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𝑣𝑡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7" name="TextovéPo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38B6C2A-EADE-493E-9048-BBDE12E476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2151" y="4327751"/>
                <a:ext cx="6097554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17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178E09-E3B1-4EEF-BA87-F7445A2BF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1EEF2066-1A56-4078-8C3E-872E8A914D1F}"/>
                  </a:ext>
                </a:extLst>
              </p:cNvPr>
              <p:cNvSpPr txBox="1"/>
              <p:nvPr/>
            </p:nvSpPr>
            <p:spPr>
              <a:xfrm>
                <a:off x="3048778" y="3145621"/>
                <a:ext cx="6097554" cy="11331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cs-C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EEF2066-1A56-4078-8C3E-872E8A914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778" y="3145621"/>
                <a:ext cx="6097554" cy="11331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</p:spPr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6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4">
                <a:extLst>
                  <a:ext uri="{FF2B5EF4-FFF2-40B4-BE49-F238E27FC236}">
                    <a16:creationId xmlns:a16="http://schemas.microsoft.com/office/drawing/2014/main" id="{1EEF2066-1A56-4078-8C3E-872E8A914D1F}"/>
                  </a:ext>
                </a:extLst>
              </p:cNvPr>
              <p:cNvSpPr txBox="1"/>
              <p:nvPr/>
            </p:nvSpPr>
            <p:spPr>
              <a:xfrm>
                <a:off x="3151751" y="5135059"/>
                <a:ext cx="6097554" cy="6890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cs-CZ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7" name="TextovéPo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EEF2066-1A56-4078-8C3E-872E8A914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751" y="5135059"/>
                <a:ext cx="6097554" cy="68909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42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C16469-2E0D-489A-A631-6F2AD28FA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E46550C7-2611-4C91-9315-174914CDB93C}"/>
                  </a:ext>
                </a:extLst>
              </p:cNvPr>
              <p:cNvSpPr txBox="1"/>
              <p:nvPr/>
            </p:nvSpPr>
            <p:spPr>
              <a:xfrm>
                <a:off x="5384982" y="2090351"/>
                <a:ext cx="160608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4000" b="0" i="1" smtClean="0">
                          <a:latin typeface="Cambria Math" panose="02040503050406030204" pitchFamily="18" charset="0"/>
                        </a:rPr>
                        <m:t>𝑔𝑡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46550C7-2611-4C91-9315-174914CDB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4982" y="2090351"/>
                <a:ext cx="1606081" cy="61555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E46550C7-2611-4C91-9315-174914CDB93C}"/>
                  </a:ext>
                </a:extLst>
              </p:cNvPr>
              <p:cNvSpPr txBox="1"/>
              <p:nvPr/>
            </p:nvSpPr>
            <p:spPr>
              <a:xfrm>
                <a:off x="5553858" y="3964459"/>
                <a:ext cx="1320939" cy="11632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cs-CZ" sz="40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  <m:r>
                        <a:rPr lang="cs-CZ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40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cs-CZ" sz="40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46550C7-2611-4C91-9315-174914CDB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858" y="3964459"/>
                <a:ext cx="1320939" cy="11632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977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39FF83-3233-4D99-9D7D-0C32DAD0D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1FAC72EF-FF3B-430D-8AB0-54B5B9C6B32F}"/>
                  </a:ext>
                </a:extLst>
              </p:cNvPr>
              <p:cNvSpPr txBox="1"/>
              <p:nvPr/>
            </p:nvSpPr>
            <p:spPr>
              <a:xfrm>
                <a:off x="5170798" y="1777313"/>
                <a:ext cx="162057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𝑚𝑣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FAC72EF-FF3B-430D-8AB0-54B5B9C6B3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798" y="1777313"/>
                <a:ext cx="1620572" cy="5539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1FAC72EF-FF3B-430D-8AB0-54B5B9C6B32F}"/>
                  </a:ext>
                </a:extLst>
              </p:cNvPr>
              <p:cNvSpPr txBox="1"/>
              <p:nvPr/>
            </p:nvSpPr>
            <p:spPr>
              <a:xfrm>
                <a:off x="5232582" y="3709086"/>
                <a:ext cx="1364733" cy="949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FAC72EF-FF3B-430D-8AB0-54B5B9C6B3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582" y="3709086"/>
                <a:ext cx="1364733" cy="94904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69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8E978C-74B1-4EF3-A6CB-3EB7CEB4A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BC560753-055F-4176-B176-7CFC2FA114F2}"/>
                  </a:ext>
                </a:extLst>
              </p:cNvPr>
              <p:cNvSpPr txBox="1"/>
              <p:nvPr/>
            </p:nvSpPr>
            <p:spPr>
              <a:xfrm>
                <a:off x="5640355" y="2971800"/>
                <a:ext cx="1451488" cy="10468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3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3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C560753-055F-4176-B176-7CFC2FA114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355" y="2971800"/>
                <a:ext cx="1451488" cy="10468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BC560753-055F-4176-B176-7CFC2FA114F2}"/>
                  </a:ext>
                </a:extLst>
              </p:cNvPr>
              <p:cNvSpPr txBox="1"/>
              <p:nvPr/>
            </p:nvSpPr>
            <p:spPr>
              <a:xfrm>
                <a:off x="5759803" y="4837670"/>
                <a:ext cx="173361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cs-CZ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𝑔𝑇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C560753-055F-4176-B176-7CFC2FA114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803" y="4837670"/>
                <a:ext cx="1733615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34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A2C8A329-DAF7-444A-B804-145B0BCA6C50}"/>
                  </a:ext>
                </a:extLst>
              </p:cNvPr>
              <p:cNvSpPr txBox="1"/>
              <p:nvPr/>
            </p:nvSpPr>
            <p:spPr>
              <a:xfrm>
                <a:off x="5063706" y="1859692"/>
                <a:ext cx="152849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C8A329-DAF7-444A-B804-145B0BCA6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3706" y="1859692"/>
                <a:ext cx="1528495" cy="10407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A2C8A329-DAF7-444A-B804-145B0BCA6C50}"/>
                  </a:ext>
                </a:extLst>
              </p:cNvPr>
              <p:cNvSpPr txBox="1"/>
              <p:nvPr/>
            </p:nvSpPr>
            <p:spPr>
              <a:xfrm>
                <a:off x="5125490" y="4186881"/>
                <a:ext cx="1589409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C8A329-DAF7-444A-B804-145B0BCA6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490" y="4186881"/>
                <a:ext cx="1589409" cy="10407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/>
              <p14:cNvContentPartPr/>
              <p14:nvPr/>
            </p14:nvContentPartPr>
            <p14:xfrm>
              <a:off x="4385520" y="1996920"/>
              <a:ext cx="3233880" cy="158688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371480" y="1986480"/>
                <a:ext cx="3263400" cy="1613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8049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BC95FD-3D6E-4FD7-907A-73F9FCF5A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id="{DA87D4F9-9C37-48C6-865F-283A0B5F73E9}"/>
                  </a:ext>
                </a:extLst>
              </p:cNvPr>
              <p:cNvSpPr txBox="1"/>
              <p:nvPr/>
            </p:nvSpPr>
            <p:spPr>
              <a:xfrm>
                <a:off x="5368507" y="1843216"/>
                <a:ext cx="1256370" cy="11379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A87D4F9-9C37-48C6-865F-283A0B5F7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507" y="1843216"/>
                <a:ext cx="1256370" cy="11379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id="{2DB1BECE-EABE-4C08-ABF5-D75CD02EE6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cs-CZ" dirty="0"/>
                  <a:t>Vyjádři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Nadpis 1">
                <a:extLst>
                  <a:ext uri="{FF2B5EF4-FFF2-40B4-BE49-F238E27FC236}">
                    <a16:creationId xmlns:a16="http://schemas.microsoft.com/office/drawing/2014/main" xmlns="" id="{2DB1BECE-EABE-4C08-ABF5-D75CD02EE6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id="{DA87D4F9-9C37-48C6-865F-283A0B5F73E9}"/>
                  </a:ext>
                </a:extLst>
              </p:cNvPr>
              <p:cNvSpPr txBox="1"/>
              <p:nvPr/>
            </p:nvSpPr>
            <p:spPr>
              <a:xfrm>
                <a:off x="5471480" y="4244546"/>
                <a:ext cx="1273810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cs-CZ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3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TextovéPole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A87D4F9-9C37-48C6-865F-283A0B5F7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480" y="4244546"/>
                <a:ext cx="1273810" cy="10371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743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fc7bb48-94a4-45fb-b78a-e0171acee7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15BACB54C59A4FB7571A643E682BF1" ma:contentTypeVersion="18" ma:contentTypeDescription="Vytvoří nový dokument" ma:contentTypeScope="" ma:versionID="3d416e6b697c7b93ffb212048b3ad285">
  <xsd:schema xmlns:xsd="http://www.w3.org/2001/XMLSchema" xmlns:xs="http://www.w3.org/2001/XMLSchema" xmlns:p="http://schemas.microsoft.com/office/2006/metadata/properties" xmlns:ns3="0fc7bb48-94a4-45fb-b78a-e0171acee7b1" xmlns:ns4="b5921193-bff4-4914-a78c-0992cbfcec81" targetNamespace="http://schemas.microsoft.com/office/2006/metadata/properties" ma:root="true" ma:fieldsID="3b9634f5097d4543bfbba4a35a6491d2" ns3:_="" ns4:_="">
    <xsd:import namespace="0fc7bb48-94a4-45fb-b78a-e0171acee7b1"/>
    <xsd:import namespace="b5921193-bff4-4914-a78c-0992cbfcec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7bb48-94a4-45fb-b78a-e0171acee7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21193-bff4-4914-a78c-0992cbfce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08DA43-085F-4DE1-A4A9-06BF30EC2C52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b5921193-bff4-4914-a78c-0992cbfcec8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0fc7bb48-94a4-45fb-b78a-e0171acee7b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7DA5F2B-5765-4CD5-B891-38AC305DEA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E05807-5A44-4190-9D70-E163C9934E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7bb48-94a4-45fb-b78a-e0171acee7b1"/>
    <ds:schemaRef ds:uri="b5921193-bff4-4914-a78c-0992cbfce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112</Words>
  <Application>Microsoft Office PowerPoint</Application>
  <PresentationFormat>Širokoúhlá obrazovka</PresentationFormat>
  <Paragraphs>38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Motiv Office</vt:lpstr>
      <vt:lpstr>Vyjádření neznáme z rovnice</vt:lpstr>
      <vt:lpstr>ρ=m/V</vt:lpstr>
      <vt:lpstr>Prezentace aplikace PowerPoint</vt:lpstr>
      <vt:lpstr>Vyjádři Δs</vt:lpstr>
      <vt:lpstr>Prezentace aplikace PowerPoint</vt:lpstr>
      <vt:lpstr>Vyjádři m</vt:lpstr>
      <vt:lpstr>Prezentace aplikace PowerPoint</vt:lpstr>
      <vt:lpstr>Vyjádři ω</vt:lpstr>
      <vt:lpstr>Vyjádři f</vt:lpstr>
      <vt:lpstr>Vyjádři m</vt:lpstr>
      <vt:lpstr>Vyjádři  a</vt:lpstr>
      <vt:lpstr>Vyjádři r</vt:lpstr>
      <vt:lpstr>Vyjádři ω^2 a pak 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ρ=m/V</dc:title>
  <dc:creator>Hrušovská Lenka</dc:creator>
  <cp:lastModifiedBy>Lenka Hrušovská</cp:lastModifiedBy>
  <cp:revision>14</cp:revision>
  <dcterms:created xsi:type="dcterms:W3CDTF">2021-03-30T16:18:03Z</dcterms:created>
  <dcterms:modified xsi:type="dcterms:W3CDTF">2026-04-27T06:54:58Z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0x0101009115BACB54C59A4FB7571A643E682BF1</vt:lpwstr>
  </property>
</Properties>
</file>