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4"/>
  </p:notesMasterIdLst>
  <p:sldIdLst>
    <p:sldId id="256" r:id="rId2"/>
    <p:sldId id="257" r:id="rId3"/>
    <p:sldId id="354" r:id="rId4"/>
    <p:sldId id="356" r:id="rId5"/>
    <p:sldId id="353" r:id="rId6"/>
    <p:sldId id="357" r:id="rId7"/>
    <p:sldId id="308" r:id="rId8"/>
    <p:sldId id="358" r:id="rId9"/>
    <p:sldId id="355" r:id="rId10"/>
    <p:sldId id="360" r:id="rId11"/>
    <p:sldId id="363" r:id="rId12"/>
    <p:sldId id="361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5" autoAdjust="0"/>
    <p:restoredTop sz="97336" autoAdjust="0"/>
  </p:normalViewPr>
  <p:slideViewPr>
    <p:cSldViewPr>
      <p:cViewPr varScale="1">
        <p:scale>
          <a:sx n="111" d="100"/>
          <a:sy n="111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rušovská Lenka" userId="3f14b21a-d522-40bb-b69f-988d6dd3d1a9" providerId="ADAL" clId="{6D1C023B-34F0-40FB-85ED-B35C86383EF5}"/>
    <pc:docChg chg="undo custSel addSld modSld sldOrd">
      <pc:chgData name="Hrušovská Lenka" userId="3f14b21a-d522-40bb-b69f-988d6dd3d1a9" providerId="ADAL" clId="{6D1C023B-34F0-40FB-85ED-B35C86383EF5}" dt="2020-10-08T06:56:37.529" v="469" actId="114"/>
      <pc:docMkLst>
        <pc:docMk/>
      </pc:docMkLst>
      <pc:sldChg chg="addSp delSp modSp new mod setBg">
        <pc:chgData name="Hrušovská Lenka" userId="3f14b21a-d522-40bb-b69f-988d6dd3d1a9" providerId="ADAL" clId="{6D1C023B-34F0-40FB-85ED-B35C86383EF5}" dt="2020-10-07T15:19:34.370" v="93" actId="167"/>
        <pc:sldMkLst>
          <pc:docMk/>
          <pc:sldMk cId="3950722049" sldId="359"/>
        </pc:sldMkLst>
        <pc:spChg chg="add del mod">
          <ac:chgData name="Hrušovská Lenka" userId="3f14b21a-d522-40bb-b69f-988d6dd3d1a9" providerId="ADAL" clId="{6D1C023B-34F0-40FB-85ED-B35C86383EF5}" dt="2020-10-07T15:04:48.191" v="3" actId="478"/>
          <ac:spMkLst>
            <pc:docMk/>
            <pc:sldMk cId="3950722049" sldId="359"/>
            <ac:spMk id="2" creationId="{4C4F6C92-8C90-411D-9B64-FF938F099D9F}"/>
          </ac:spMkLst>
        </pc:spChg>
        <pc:spChg chg="add mod">
          <ac:chgData name="Hrušovská Lenka" userId="3f14b21a-d522-40bb-b69f-988d6dd3d1a9" providerId="ADAL" clId="{6D1C023B-34F0-40FB-85ED-B35C86383EF5}" dt="2020-10-07T15:11:49.493" v="52" actId="1076"/>
          <ac:spMkLst>
            <pc:docMk/>
            <pc:sldMk cId="3950722049" sldId="359"/>
            <ac:spMk id="3" creationId="{4ED68853-E437-4C55-8CA3-9C0B3D45200F}"/>
          </ac:spMkLst>
        </pc:spChg>
        <pc:spChg chg="add del">
          <ac:chgData name="Hrušovská Lenka" userId="3f14b21a-d522-40bb-b69f-988d6dd3d1a9" providerId="ADAL" clId="{6D1C023B-34F0-40FB-85ED-B35C86383EF5}" dt="2020-10-07T15:05:22.178" v="8" actId="478"/>
          <ac:spMkLst>
            <pc:docMk/>
            <pc:sldMk cId="3950722049" sldId="359"/>
            <ac:spMk id="4" creationId="{8F4738A6-0483-4904-9B86-1EDB3E6BAC77}"/>
          </ac:spMkLst>
        </pc:spChg>
        <pc:spChg chg="add del mod">
          <ac:chgData name="Hrušovská Lenka" userId="3f14b21a-d522-40bb-b69f-988d6dd3d1a9" providerId="ADAL" clId="{6D1C023B-34F0-40FB-85ED-B35C86383EF5}" dt="2020-10-07T15:11:25.214" v="47" actId="478"/>
          <ac:spMkLst>
            <pc:docMk/>
            <pc:sldMk cId="3950722049" sldId="359"/>
            <ac:spMk id="5" creationId="{346C1011-D6B8-4286-B9CA-DFDE746EC65C}"/>
          </ac:spMkLst>
        </pc:spChg>
        <pc:spChg chg="add del mod">
          <ac:chgData name="Hrušovská Lenka" userId="3f14b21a-d522-40bb-b69f-988d6dd3d1a9" providerId="ADAL" clId="{6D1C023B-34F0-40FB-85ED-B35C86383EF5}" dt="2020-10-07T15:11:22.956" v="46" actId="478"/>
          <ac:spMkLst>
            <pc:docMk/>
            <pc:sldMk cId="3950722049" sldId="359"/>
            <ac:spMk id="7" creationId="{BF720963-1909-4390-8882-0AC8F0A18EFF}"/>
          </ac:spMkLst>
        </pc:spChg>
        <pc:spChg chg="add mod ord">
          <ac:chgData name="Hrušovská Lenka" userId="3f14b21a-d522-40bb-b69f-988d6dd3d1a9" providerId="ADAL" clId="{6D1C023B-34F0-40FB-85ED-B35C86383EF5}" dt="2020-10-07T15:15:17.960" v="66" actId="1076"/>
          <ac:spMkLst>
            <pc:docMk/>
            <pc:sldMk cId="3950722049" sldId="359"/>
            <ac:spMk id="9" creationId="{FF060B4B-5078-4B6D-8F0E-4F7FE9154B8D}"/>
          </ac:spMkLst>
        </pc:spChg>
        <pc:spChg chg="add del">
          <ac:chgData name="Hrušovská Lenka" userId="3f14b21a-d522-40bb-b69f-988d6dd3d1a9" providerId="ADAL" clId="{6D1C023B-34F0-40FB-85ED-B35C86383EF5}" dt="2020-10-07T15:06:10.223" v="17" actId="478"/>
          <ac:spMkLst>
            <pc:docMk/>
            <pc:sldMk cId="3950722049" sldId="359"/>
            <ac:spMk id="11" creationId="{48E0FDB8-F109-47CB-9A6A-E9DB51EE7439}"/>
          </ac:spMkLst>
        </pc:spChg>
        <pc:spChg chg="add mod ord">
          <ac:chgData name="Hrušovská Lenka" userId="3f14b21a-d522-40bb-b69f-988d6dd3d1a9" providerId="ADAL" clId="{6D1C023B-34F0-40FB-85ED-B35C86383EF5}" dt="2020-10-07T15:11:49.493" v="52" actId="1076"/>
          <ac:spMkLst>
            <pc:docMk/>
            <pc:sldMk cId="3950722049" sldId="359"/>
            <ac:spMk id="13" creationId="{22F9F16A-409F-45D7-8377-3A17D4469096}"/>
          </ac:spMkLst>
        </pc:spChg>
        <pc:spChg chg="add mod">
          <ac:chgData name="Hrušovská Lenka" userId="3f14b21a-d522-40bb-b69f-988d6dd3d1a9" providerId="ADAL" clId="{6D1C023B-34F0-40FB-85ED-B35C86383EF5}" dt="2020-10-07T15:11:49.493" v="52" actId="1076"/>
          <ac:spMkLst>
            <pc:docMk/>
            <pc:sldMk cId="3950722049" sldId="359"/>
            <ac:spMk id="15" creationId="{B6836A57-C418-4CFA-9842-29B8B730F394}"/>
          </ac:spMkLst>
        </pc:spChg>
        <pc:spChg chg="add mod">
          <ac:chgData name="Hrušovská Lenka" userId="3f14b21a-d522-40bb-b69f-988d6dd3d1a9" providerId="ADAL" clId="{6D1C023B-34F0-40FB-85ED-B35C86383EF5}" dt="2020-10-07T15:11:49.493" v="52" actId="1076"/>
          <ac:spMkLst>
            <pc:docMk/>
            <pc:sldMk cId="3950722049" sldId="359"/>
            <ac:spMk id="17" creationId="{AD1B1ECC-046C-40AC-8407-A98F8896FDFF}"/>
          </ac:spMkLst>
        </pc:spChg>
        <pc:spChg chg="add mod">
          <ac:chgData name="Hrušovská Lenka" userId="3f14b21a-d522-40bb-b69f-988d6dd3d1a9" providerId="ADAL" clId="{6D1C023B-34F0-40FB-85ED-B35C86383EF5}" dt="2020-10-07T15:11:49.493" v="52" actId="1076"/>
          <ac:spMkLst>
            <pc:docMk/>
            <pc:sldMk cId="3950722049" sldId="359"/>
            <ac:spMk id="19" creationId="{FFC89B24-7671-4469-A54C-0C836885E047}"/>
          </ac:spMkLst>
        </pc:spChg>
        <pc:spChg chg="add mod">
          <ac:chgData name="Hrušovská Lenka" userId="3f14b21a-d522-40bb-b69f-988d6dd3d1a9" providerId="ADAL" clId="{6D1C023B-34F0-40FB-85ED-B35C86383EF5}" dt="2020-10-07T15:15:58.514" v="70" actId="1076"/>
          <ac:spMkLst>
            <pc:docMk/>
            <pc:sldMk cId="3950722049" sldId="359"/>
            <ac:spMk id="21" creationId="{6922C306-63E3-4AE8-9A98-545D9BE606F7}"/>
          </ac:spMkLst>
        </pc:spChg>
        <pc:spChg chg="add mod">
          <ac:chgData name="Hrušovská Lenka" userId="3f14b21a-d522-40bb-b69f-988d6dd3d1a9" providerId="ADAL" clId="{6D1C023B-34F0-40FB-85ED-B35C86383EF5}" dt="2020-10-07T15:15:58.514" v="70" actId="1076"/>
          <ac:spMkLst>
            <pc:docMk/>
            <pc:sldMk cId="3950722049" sldId="359"/>
            <ac:spMk id="23" creationId="{9A2E2476-53AB-4FC0-9708-DF4263676E66}"/>
          </ac:spMkLst>
        </pc:spChg>
        <pc:spChg chg="add mod">
          <ac:chgData name="Hrušovská Lenka" userId="3f14b21a-d522-40bb-b69f-988d6dd3d1a9" providerId="ADAL" clId="{6D1C023B-34F0-40FB-85ED-B35C86383EF5}" dt="2020-10-07T15:15:58.514" v="70" actId="1076"/>
          <ac:spMkLst>
            <pc:docMk/>
            <pc:sldMk cId="3950722049" sldId="359"/>
            <ac:spMk id="25" creationId="{B2494B39-4B91-44E1-B5A8-59497DA222CE}"/>
          </ac:spMkLst>
        </pc:spChg>
        <pc:spChg chg="add mod">
          <ac:chgData name="Hrušovská Lenka" userId="3f14b21a-d522-40bb-b69f-988d6dd3d1a9" providerId="ADAL" clId="{6D1C023B-34F0-40FB-85ED-B35C86383EF5}" dt="2020-10-07T15:15:58.514" v="70" actId="1076"/>
          <ac:spMkLst>
            <pc:docMk/>
            <pc:sldMk cId="3950722049" sldId="359"/>
            <ac:spMk id="27" creationId="{7A0AD819-7AEA-421E-9998-C2E89A7D1D0A}"/>
          </ac:spMkLst>
        </pc:spChg>
        <pc:spChg chg="add mod">
          <ac:chgData name="Hrušovská Lenka" userId="3f14b21a-d522-40bb-b69f-988d6dd3d1a9" providerId="ADAL" clId="{6D1C023B-34F0-40FB-85ED-B35C86383EF5}" dt="2020-10-07T15:15:58.514" v="70" actId="1076"/>
          <ac:spMkLst>
            <pc:docMk/>
            <pc:sldMk cId="3950722049" sldId="359"/>
            <ac:spMk id="29" creationId="{0BAE78F6-1624-4DC7-BDC0-6696E0D90E49}"/>
          </ac:spMkLst>
        </pc:spChg>
        <pc:spChg chg="add mod">
          <ac:chgData name="Hrušovská Lenka" userId="3f14b21a-d522-40bb-b69f-988d6dd3d1a9" providerId="ADAL" clId="{6D1C023B-34F0-40FB-85ED-B35C86383EF5}" dt="2020-10-07T15:15:58.514" v="70" actId="1076"/>
          <ac:spMkLst>
            <pc:docMk/>
            <pc:sldMk cId="3950722049" sldId="359"/>
            <ac:spMk id="31" creationId="{ADD14B50-4AC3-45CC-8342-B73B29A3EFF0}"/>
          </ac:spMkLst>
        </pc:spChg>
        <pc:spChg chg="add mod">
          <ac:chgData name="Hrušovská Lenka" userId="3f14b21a-d522-40bb-b69f-988d6dd3d1a9" providerId="ADAL" clId="{6D1C023B-34F0-40FB-85ED-B35C86383EF5}" dt="2020-10-07T15:15:47.077" v="69" actId="164"/>
          <ac:spMkLst>
            <pc:docMk/>
            <pc:sldMk cId="3950722049" sldId="359"/>
            <ac:spMk id="33" creationId="{3148CD6D-B225-4A0A-A63E-A2EAB2EB51D3}"/>
          </ac:spMkLst>
        </pc:spChg>
        <pc:spChg chg="add mod">
          <ac:chgData name="Hrušovská Lenka" userId="3f14b21a-d522-40bb-b69f-988d6dd3d1a9" providerId="ADAL" clId="{6D1C023B-34F0-40FB-85ED-B35C86383EF5}" dt="2020-10-07T15:15:47.077" v="69" actId="164"/>
          <ac:spMkLst>
            <pc:docMk/>
            <pc:sldMk cId="3950722049" sldId="359"/>
            <ac:spMk id="35" creationId="{B8DD6B35-AF04-4C0E-B110-9B36AB93C970}"/>
          </ac:spMkLst>
        </pc:spChg>
        <pc:spChg chg="add mod">
          <ac:chgData name="Hrušovská Lenka" userId="3f14b21a-d522-40bb-b69f-988d6dd3d1a9" providerId="ADAL" clId="{6D1C023B-34F0-40FB-85ED-B35C86383EF5}" dt="2020-10-07T15:15:47.077" v="69" actId="164"/>
          <ac:spMkLst>
            <pc:docMk/>
            <pc:sldMk cId="3950722049" sldId="359"/>
            <ac:spMk id="37" creationId="{26CA5AB4-F2CE-4B7C-8097-509BA6E04B4D}"/>
          </ac:spMkLst>
        </pc:spChg>
        <pc:spChg chg="add mod">
          <ac:chgData name="Hrušovská Lenka" userId="3f14b21a-d522-40bb-b69f-988d6dd3d1a9" providerId="ADAL" clId="{6D1C023B-34F0-40FB-85ED-B35C86383EF5}" dt="2020-10-07T15:15:47.077" v="69" actId="164"/>
          <ac:spMkLst>
            <pc:docMk/>
            <pc:sldMk cId="3950722049" sldId="359"/>
            <ac:spMk id="39" creationId="{9110140B-44CF-4B42-BA20-5802DB86D336}"/>
          </ac:spMkLst>
        </pc:spChg>
        <pc:spChg chg="add mod">
          <ac:chgData name="Hrušovská Lenka" userId="3f14b21a-d522-40bb-b69f-988d6dd3d1a9" providerId="ADAL" clId="{6D1C023B-34F0-40FB-85ED-B35C86383EF5}" dt="2020-10-07T15:15:47.077" v="69" actId="164"/>
          <ac:spMkLst>
            <pc:docMk/>
            <pc:sldMk cId="3950722049" sldId="359"/>
            <ac:spMk id="41" creationId="{6EE769CB-5469-45EC-9A8B-9A0B123EDA75}"/>
          </ac:spMkLst>
        </pc:spChg>
        <pc:spChg chg="add mod">
          <ac:chgData name="Hrušovská Lenka" userId="3f14b21a-d522-40bb-b69f-988d6dd3d1a9" providerId="ADAL" clId="{6D1C023B-34F0-40FB-85ED-B35C86383EF5}" dt="2020-10-07T15:15:47.077" v="69" actId="164"/>
          <ac:spMkLst>
            <pc:docMk/>
            <pc:sldMk cId="3950722049" sldId="359"/>
            <ac:spMk id="43" creationId="{2D7A0159-4183-488E-9246-1F583C9FBFF7}"/>
          </ac:spMkLst>
        </pc:spChg>
        <pc:spChg chg="add mod">
          <ac:chgData name="Hrušovská Lenka" userId="3f14b21a-d522-40bb-b69f-988d6dd3d1a9" providerId="ADAL" clId="{6D1C023B-34F0-40FB-85ED-B35C86383EF5}" dt="2020-10-07T15:18:09.567" v="81" actId="2085"/>
          <ac:spMkLst>
            <pc:docMk/>
            <pc:sldMk cId="3950722049" sldId="359"/>
            <ac:spMk id="46" creationId="{D7EA2AA1-342B-4B4B-AC48-F62137EE108B}"/>
          </ac:spMkLst>
        </pc:spChg>
        <pc:spChg chg="add mod">
          <ac:chgData name="Hrušovská Lenka" userId="3f14b21a-d522-40bb-b69f-988d6dd3d1a9" providerId="ADAL" clId="{6D1C023B-34F0-40FB-85ED-B35C86383EF5}" dt="2020-10-07T15:18:09.567" v="81" actId="2085"/>
          <ac:spMkLst>
            <pc:docMk/>
            <pc:sldMk cId="3950722049" sldId="359"/>
            <ac:spMk id="48" creationId="{549EDD9C-C215-477A-BAE0-C7E3C218702B}"/>
          </ac:spMkLst>
        </pc:spChg>
        <pc:spChg chg="add mod">
          <ac:chgData name="Hrušovská Lenka" userId="3f14b21a-d522-40bb-b69f-988d6dd3d1a9" providerId="ADAL" clId="{6D1C023B-34F0-40FB-85ED-B35C86383EF5}" dt="2020-10-07T15:18:09.567" v="81" actId="2085"/>
          <ac:spMkLst>
            <pc:docMk/>
            <pc:sldMk cId="3950722049" sldId="359"/>
            <ac:spMk id="50" creationId="{9F0B4B43-3227-4D90-B5B6-BAD481D15B89}"/>
          </ac:spMkLst>
        </pc:spChg>
        <pc:spChg chg="add mod">
          <ac:chgData name="Hrušovská Lenka" userId="3f14b21a-d522-40bb-b69f-988d6dd3d1a9" providerId="ADAL" clId="{6D1C023B-34F0-40FB-85ED-B35C86383EF5}" dt="2020-10-07T15:18:09.567" v="81" actId="2085"/>
          <ac:spMkLst>
            <pc:docMk/>
            <pc:sldMk cId="3950722049" sldId="359"/>
            <ac:spMk id="52" creationId="{C53E013B-8B41-4F1C-82CF-B4EFC4864A8D}"/>
          </ac:spMkLst>
        </pc:spChg>
        <pc:spChg chg="add mod ord">
          <ac:chgData name="Hrušovská Lenka" userId="3f14b21a-d522-40bb-b69f-988d6dd3d1a9" providerId="ADAL" clId="{6D1C023B-34F0-40FB-85ED-B35C86383EF5}" dt="2020-10-07T15:19:20.119" v="92" actId="167"/>
          <ac:spMkLst>
            <pc:docMk/>
            <pc:sldMk cId="3950722049" sldId="359"/>
            <ac:spMk id="55" creationId="{2E2FC421-5A13-4298-827D-2E3005304D64}"/>
          </ac:spMkLst>
        </pc:spChg>
        <pc:grpChg chg="add mod">
          <ac:chgData name="Hrušovská Lenka" userId="3f14b21a-d522-40bb-b69f-988d6dd3d1a9" providerId="ADAL" clId="{6D1C023B-34F0-40FB-85ED-B35C86383EF5}" dt="2020-10-07T15:16:02.549" v="71" actId="1076"/>
          <ac:grpSpMkLst>
            <pc:docMk/>
            <pc:sldMk cId="3950722049" sldId="359"/>
            <ac:grpSpMk id="44" creationId="{C61B5DB6-3412-4BD7-BE03-C25A6F2F682C}"/>
          </ac:grpSpMkLst>
        </pc:grpChg>
        <pc:grpChg chg="add mod ord">
          <ac:chgData name="Hrušovská Lenka" userId="3f14b21a-d522-40bb-b69f-988d6dd3d1a9" providerId="ADAL" clId="{6D1C023B-34F0-40FB-85ED-B35C86383EF5}" dt="2020-10-07T15:19:34.370" v="93" actId="167"/>
          <ac:grpSpMkLst>
            <pc:docMk/>
            <pc:sldMk cId="3950722049" sldId="359"/>
            <ac:grpSpMk id="53" creationId="{64906F34-912B-4E45-B5CC-6A7E4FF43D0E}"/>
          </ac:grpSpMkLst>
        </pc:grpChg>
      </pc:sldChg>
      <pc:sldChg chg="addSp modSp new mod">
        <pc:chgData name="Hrušovská Lenka" userId="3f14b21a-d522-40bb-b69f-988d6dd3d1a9" providerId="ADAL" clId="{6D1C023B-34F0-40FB-85ED-B35C86383EF5}" dt="2020-10-07T15:44:22.917" v="187" actId="1076"/>
        <pc:sldMkLst>
          <pc:docMk/>
          <pc:sldMk cId="1513740261" sldId="360"/>
        </pc:sldMkLst>
        <pc:picChg chg="add mod">
          <ac:chgData name="Hrušovská Lenka" userId="3f14b21a-d522-40bb-b69f-988d6dd3d1a9" providerId="ADAL" clId="{6D1C023B-34F0-40FB-85ED-B35C86383EF5}" dt="2020-10-07T15:44:22.917" v="187" actId="1076"/>
          <ac:picMkLst>
            <pc:docMk/>
            <pc:sldMk cId="1513740261" sldId="360"/>
            <ac:picMk id="3" creationId="{3A565AA2-2F22-4F8A-AF11-71F7496EEF30}"/>
          </ac:picMkLst>
        </pc:picChg>
      </pc:sldChg>
      <pc:sldChg chg="addSp delSp modSp new mod setBg">
        <pc:chgData name="Hrušovská Lenka" userId="3f14b21a-d522-40bb-b69f-988d6dd3d1a9" providerId="ADAL" clId="{6D1C023B-34F0-40FB-85ED-B35C86383EF5}" dt="2020-10-07T15:40:45.051" v="181" actId="1076"/>
        <pc:sldMkLst>
          <pc:docMk/>
          <pc:sldMk cId="2752530865" sldId="361"/>
        </pc:sldMkLst>
        <pc:spChg chg="add del">
          <ac:chgData name="Hrušovská Lenka" userId="3f14b21a-d522-40bb-b69f-988d6dd3d1a9" providerId="ADAL" clId="{6D1C023B-34F0-40FB-85ED-B35C86383EF5}" dt="2020-10-07T15:33:25.629" v="104" actId="478"/>
          <ac:spMkLst>
            <pc:docMk/>
            <pc:sldMk cId="2752530865" sldId="361"/>
            <ac:spMk id="6" creationId="{8C9F9176-5185-4DD3-BCA4-4B142C0CD09A}"/>
          </ac:spMkLst>
        </pc:spChg>
        <pc:spChg chg="add del">
          <ac:chgData name="Hrušovská Lenka" userId="3f14b21a-d522-40bb-b69f-988d6dd3d1a9" providerId="ADAL" clId="{6D1C023B-34F0-40FB-85ED-B35C86383EF5}" dt="2020-10-07T15:33:53.921" v="106" actId="478"/>
          <ac:spMkLst>
            <pc:docMk/>
            <pc:sldMk cId="2752530865" sldId="361"/>
            <ac:spMk id="7" creationId="{283EBCE7-6E53-4387-A9CF-6592094D01F5}"/>
          </ac:spMkLst>
        </pc:spChg>
        <pc:spChg chg="add del">
          <ac:chgData name="Hrušovská Lenka" userId="3f14b21a-d522-40bb-b69f-988d6dd3d1a9" providerId="ADAL" clId="{6D1C023B-34F0-40FB-85ED-B35C86383EF5}" dt="2020-10-07T15:34:09.313" v="108" actId="478"/>
          <ac:spMkLst>
            <pc:docMk/>
            <pc:sldMk cId="2752530865" sldId="361"/>
            <ac:spMk id="8" creationId="{293F08DA-B4D5-41BA-AF60-737ADEC7F87D}"/>
          </ac:spMkLst>
        </pc:spChg>
        <pc:spChg chg="add del">
          <ac:chgData name="Hrušovská Lenka" userId="3f14b21a-d522-40bb-b69f-988d6dd3d1a9" providerId="ADAL" clId="{6D1C023B-34F0-40FB-85ED-B35C86383EF5}" dt="2020-10-07T15:34:24.678" v="110" actId="478"/>
          <ac:spMkLst>
            <pc:docMk/>
            <pc:sldMk cId="2752530865" sldId="361"/>
            <ac:spMk id="9" creationId="{DBC2BAEF-2DAF-4CD3-A53C-E224B0AAD267}"/>
          </ac:spMkLst>
        </pc:spChg>
        <pc:spChg chg="add mod">
          <ac:chgData name="Hrušovská Lenka" userId="3f14b21a-d522-40bb-b69f-988d6dd3d1a9" providerId="ADAL" clId="{6D1C023B-34F0-40FB-85ED-B35C86383EF5}" dt="2020-10-07T15:36:43.707" v="133" actId="164"/>
          <ac:spMkLst>
            <pc:docMk/>
            <pc:sldMk cId="2752530865" sldId="361"/>
            <ac:spMk id="10" creationId="{3B581E10-8731-4821-B097-6F7196AA7FFE}"/>
          </ac:spMkLst>
        </pc:spChg>
        <pc:spChg chg="add mod ord">
          <ac:chgData name="Hrušovská Lenka" userId="3f14b21a-d522-40bb-b69f-988d6dd3d1a9" providerId="ADAL" clId="{6D1C023B-34F0-40FB-85ED-B35C86383EF5}" dt="2020-10-07T15:39:55.576" v="172" actId="1076"/>
          <ac:spMkLst>
            <pc:docMk/>
            <pc:sldMk cId="2752530865" sldId="361"/>
            <ac:spMk id="11" creationId="{35956DC4-3ABE-4A50-BBE0-85801849AB17}"/>
          </ac:spMkLst>
        </pc:spChg>
        <pc:spChg chg="add mod">
          <ac:chgData name="Hrušovská Lenka" userId="3f14b21a-d522-40bb-b69f-988d6dd3d1a9" providerId="ADAL" clId="{6D1C023B-34F0-40FB-85ED-B35C86383EF5}" dt="2020-10-07T15:36:43.707" v="133" actId="164"/>
          <ac:spMkLst>
            <pc:docMk/>
            <pc:sldMk cId="2752530865" sldId="361"/>
            <ac:spMk id="12" creationId="{CED4F96A-2B3A-4520-85F3-C6163F18B3BE}"/>
          </ac:spMkLst>
        </pc:spChg>
        <pc:spChg chg="mod">
          <ac:chgData name="Hrušovská Lenka" userId="3f14b21a-d522-40bb-b69f-988d6dd3d1a9" providerId="ADAL" clId="{6D1C023B-34F0-40FB-85ED-B35C86383EF5}" dt="2020-10-07T15:37:08.040" v="138"/>
          <ac:spMkLst>
            <pc:docMk/>
            <pc:sldMk cId="2752530865" sldId="361"/>
            <ac:spMk id="15" creationId="{B294853A-8D8C-48DC-A2AB-F69EEBE8B674}"/>
          </ac:spMkLst>
        </pc:spChg>
        <pc:spChg chg="mod">
          <ac:chgData name="Hrušovská Lenka" userId="3f14b21a-d522-40bb-b69f-988d6dd3d1a9" providerId="ADAL" clId="{6D1C023B-34F0-40FB-85ED-B35C86383EF5}" dt="2020-10-07T15:37:08.040" v="138"/>
          <ac:spMkLst>
            <pc:docMk/>
            <pc:sldMk cId="2752530865" sldId="361"/>
            <ac:spMk id="16" creationId="{0E7D250C-E88D-4A0F-95E2-CCD178808B91}"/>
          </ac:spMkLst>
        </pc:spChg>
        <pc:spChg chg="mod">
          <ac:chgData name="Hrušovská Lenka" userId="3f14b21a-d522-40bb-b69f-988d6dd3d1a9" providerId="ADAL" clId="{6D1C023B-34F0-40FB-85ED-B35C86383EF5}" dt="2020-10-07T15:37:08.636" v="139"/>
          <ac:spMkLst>
            <pc:docMk/>
            <pc:sldMk cId="2752530865" sldId="361"/>
            <ac:spMk id="18" creationId="{D228CE65-199C-43D9-AFAA-6F32B21A0561}"/>
          </ac:spMkLst>
        </pc:spChg>
        <pc:spChg chg="mod">
          <ac:chgData name="Hrušovská Lenka" userId="3f14b21a-d522-40bb-b69f-988d6dd3d1a9" providerId="ADAL" clId="{6D1C023B-34F0-40FB-85ED-B35C86383EF5}" dt="2020-10-07T15:37:08.636" v="139"/>
          <ac:spMkLst>
            <pc:docMk/>
            <pc:sldMk cId="2752530865" sldId="361"/>
            <ac:spMk id="19" creationId="{35E2BFB3-EC13-4106-A443-A825D0FB7DFA}"/>
          </ac:spMkLst>
        </pc:spChg>
        <pc:spChg chg="mod">
          <ac:chgData name="Hrušovská Lenka" userId="3f14b21a-d522-40bb-b69f-988d6dd3d1a9" providerId="ADAL" clId="{6D1C023B-34F0-40FB-85ED-B35C86383EF5}" dt="2020-10-07T15:37:09.193" v="140"/>
          <ac:spMkLst>
            <pc:docMk/>
            <pc:sldMk cId="2752530865" sldId="361"/>
            <ac:spMk id="21" creationId="{7E2948D1-828D-4C8C-A6BC-81256353C5C9}"/>
          </ac:spMkLst>
        </pc:spChg>
        <pc:spChg chg="mod">
          <ac:chgData name="Hrušovská Lenka" userId="3f14b21a-d522-40bb-b69f-988d6dd3d1a9" providerId="ADAL" clId="{6D1C023B-34F0-40FB-85ED-B35C86383EF5}" dt="2020-10-07T15:37:09.193" v="140"/>
          <ac:spMkLst>
            <pc:docMk/>
            <pc:sldMk cId="2752530865" sldId="361"/>
            <ac:spMk id="22" creationId="{331F634D-FC81-40BB-8B90-8A6683C1E5E4}"/>
          </ac:spMkLst>
        </pc:spChg>
        <pc:spChg chg="add mod">
          <ac:chgData name="Hrušovská Lenka" userId="3f14b21a-d522-40bb-b69f-988d6dd3d1a9" providerId="ADAL" clId="{6D1C023B-34F0-40FB-85ED-B35C86383EF5}" dt="2020-10-07T15:40:00.579" v="173" actId="1076"/>
          <ac:spMkLst>
            <pc:docMk/>
            <pc:sldMk cId="2752530865" sldId="361"/>
            <ac:spMk id="23" creationId="{D0BB0170-3B67-4060-B905-B651195CB1F3}"/>
          </ac:spMkLst>
        </pc:spChg>
        <pc:spChg chg="add mod">
          <ac:chgData name="Hrušovská Lenka" userId="3f14b21a-d522-40bb-b69f-988d6dd3d1a9" providerId="ADAL" clId="{6D1C023B-34F0-40FB-85ED-B35C86383EF5}" dt="2020-10-07T15:39:42.671" v="168" actId="1076"/>
          <ac:spMkLst>
            <pc:docMk/>
            <pc:sldMk cId="2752530865" sldId="361"/>
            <ac:spMk id="25" creationId="{71A320B6-3F1C-4D9B-B3CC-752B347611ED}"/>
          </ac:spMkLst>
        </pc:spChg>
        <pc:spChg chg="add mod">
          <ac:chgData name="Hrušovská Lenka" userId="3f14b21a-d522-40bb-b69f-988d6dd3d1a9" providerId="ADAL" clId="{6D1C023B-34F0-40FB-85ED-B35C86383EF5}" dt="2020-10-07T15:40:33.378" v="179" actId="208"/>
          <ac:spMkLst>
            <pc:docMk/>
            <pc:sldMk cId="2752530865" sldId="361"/>
            <ac:spMk id="26" creationId="{F3003C7C-5FC6-48D7-9DA5-B02CEDD278D8}"/>
          </ac:spMkLst>
        </pc:spChg>
        <pc:spChg chg="add mod">
          <ac:chgData name="Hrušovská Lenka" userId="3f14b21a-d522-40bb-b69f-988d6dd3d1a9" providerId="ADAL" clId="{6D1C023B-34F0-40FB-85ED-B35C86383EF5}" dt="2020-10-07T15:40:45.051" v="181" actId="1076"/>
          <ac:spMkLst>
            <pc:docMk/>
            <pc:sldMk cId="2752530865" sldId="361"/>
            <ac:spMk id="28" creationId="{3EF8B77C-152E-49B7-9288-C043AAA4FBE8}"/>
          </ac:spMkLst>
        </pc:spChg>
        <pc:grpChg chg="add mod">
          <ac:chgData name="Hrušovská Lenka" userId="3f14b21a-d522-40bb-b69f-988d6dd3d1a9" providerId="ADAL" clId="{6D1C023B-34F0-40FB-85ED-B35C86383EF5}" dt="2020-10-07T15:40:06.514" v="174" actId="1076"/>
          <ac:grpSpMkLst>
            <pc:docMk/>
            <pc:sldMk cId="2752530865" sldId="361"/>
            <ac:grpSpMk id="13" creationId="{C5EFA158-77BF-41AB-8458-709BEA1023DE}"/>
          </ac:grpSpMkLst>
        </pc:grpChg>
        <pc:grpChg chg="add mod">
          <ac:chgData name="Hrušovská Lenka" userId="3f14b21a-d522-40bb-b69f-988d6dd3d1a9" providerId="ADAL" clId="{6D1C023B-34F0-40FB-85ED-B35C86383EF5}" dt="2020-10-07T15:39:10.323" v="163" actId="1076"/>
          <ac:grpSpMkLst>
            <pc:docMk/>
            <pc:sldMk cId="2752530865" sldId="361"/>
            <ac:grpSpMk id="14" creationId="{78F00515-30E4-45AB-875B-2613A01EC1C2}"/>
          </ac:grpSpMkLst>
        </pc:grpChg>
        <pc:grpChg chg="add mod">
          <ac:chgData name="Hrušovská Lenka" userId="3f14b21a-d522-40bb-b69f-988d6dd3d1a9" providerId="ADAL" clId="{6D1C023B-34F0-40FB-85ED-B35C86383EF5}" dt="2020-10-07T15:38:26.093" v="156" actId="1076"/>
          <ac:grpSpMkLst>
            <pc:docMk/>
            <pc:sldMk cId="2752530865" sldId="361"/>
            <ac:grpSpMk id="17" creationId="{1F1C7DB9-D9C2-45BA-97BC-0A5390DEB851}"/>
          </ac:grpSpMkLst>
        </pc:grpChg>
        <pc:grpChg chg="add mod">
          <ac:chgData name="Hrušovská Lenka" userId="3f14b21a-d522-40bb-b69f-988d6dd3d1a9" providerId="ADAL" clId="{6D1C023B-34F0-40FB-85ED-B35C86383EF5}" dt="2020-10-07T15:40:13.869" v="175" actId="1076"/>
          <ac:grpSpMkLst>
            <pc:docMk/>
            <pc:sldMk cId="2752530865" sldId="361"/>
            <ac:grpSpMk id="20" creationId="{BB21E598-FE8E-45F9-AD51-41D9FB3CB762}"/>
          </ac:grpSpMkLst>
        </pc:grpChg>
        <pc:picChg chg="add mod">
          <ac:chgData name="Hrušovská Lenka" userId="3f14b21a-d522-40bb-b69f-988d6dd3d1a9" providerId="ADAL" clId="{6D1C023B-34F0-40FB-85ED-B35C86383EF5}" dt="2020-10-07T15:32:26.857" v="99" actId="14100"/>
          <ac:picMkLst>
            <pc:docMk/>
            <pc:sldMk cId="2752530865" sldId="361"/>
            <ac:picMk id="3" creationId="{0DE8B7BF-894A-44A8-B78F-A605DC71A1EC}"/>
          </ac:picMkLst>
        </pc:picChg>
        <pc:picChg chg="add mod">
          <ac:chgData name="Hrušovská Lenka" userId="3f14b21a-d522-40bb-b69f-988d6dd3d1a9" providerId="ADAL" clId="{6D1C023B-34F0-40FB-85ED-B35C86383EF5}" dt="2020-10-07T15:32:53.625" v="102" actId="1076"/>
          <ac:picMkLst>
            <pc:docMk/>
            <pc:sldMk cId="2752530865" sldId="361"/>
            <ac:picMk id="5" creationId="{85F68400-40E8-4283-A87E-4E071CCFE565}"/>
          </ac:picMkLst>
        </pc:picChg>
      </pc:sldChg>
      <pc:sldChg chg="addSp modSp new mod">
        <pc:chgData name="Hrušovská Lenka" userId="3f14b21a-d522-40bb-b69f-988d6dd3d1a9" providerId="ADAL" clId="{6D1C023B-34F0-40FB-85ED-B35C86383EF5}" dt="2020-10-07T15:54:52.545" v="195" actId="1076"/>
        <pc:sldMkLst>
          <pc:docMk/>
          <pc:sldMk cId="1318430735" sldId="362"/>
        </pc:sldMkLst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5" creationId="{07D996EE-5BAF-4105-847E-6DB732393BF2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6" creationId="{D7C12986-7D21-445D-BDC4-DE6ED7B10ACD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7" creationId="{098C7CF7-4A1C-4FF0-BC98-355935592700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8" creationId="{16549A10-535E-490D-BD28-D25D82707752}"/>
          </ac:spMkLst>
        </pc:spChg>
        <pc:spChg chg="add mod">
          <ac:chgData name="Hrušovská Lenka" userId="3f14b21a-d522-40bb-b69f-988d6dd3d1a9" providerId="ADAL" clId="{6D1C023B-34F0-40FB-85ED-B35C86383EF5}" dt="2020-10-07T15:54:52.545" v="195" actId="1076"/>
          <ac:spMkLst>
            <pc:docMk/>
            <pc:sldMk cId="1318430735" sldId="362"/>
            <ac:spMk id="9" creationId="{3E830A0D-3BD9-43FB-AFEA-066748CEBF6A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11" creationId="{7D49CB00-0560-44D4-BFBA-563F46868C87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12" creationId="{3739C7FB-E532-4359-BE1D-F2EAB4F4072C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13" creationId="{94F75BE7-9A7F-4CDA-96F4-C61E502C2E8B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14" creationId="{DE71799E-AF39-43B4-97A2-C1E6D9F7901A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15" creationId="{E07E98D3-4504-4810-A069-0A32A3DC5E71}"/>
          </ac:spMkLst>
        </pc:spChg>
        <pc:spChg chg="mod">
          <ac:chgData name="Hrušovská Lenka" userId="3f14b21a-d522-40bb-b69f-988d6dd3d1a9" providerId="ADAL" clId="{6D1C023B-34F0-40FB-85ED-B35C86383EF5}" dt="2020-10-07T15:54:49.210" v="194"/>
          <ac:spMkLst>
            <pc:docMk/>
            <pc:sldMk cId="1318430735" sldId="362"/>
            <ac:spMk id="16" creationId="{FA0BEBAF-93EE-4C1E-A69A-044F76DBF200}"/>
          </ac:spMkLst>
        </pc:spChg>
        <pc:grpChg chg="add mod">
          <ac:chgData name="Hrušovská Lenka" userId="3f14b21a-d522-40bb-b69f-988d6dd3d1a9" providerId="ADAL" clId="{6D1C023B-34F0-40FB-85ED-B35C86383EF5}" dt="2020-10-07T15:54:52.545" v="195" actId="1076"/>
          <ac:grpSpMkLst>
            <pc:docMk/>
            <pc:sldMk cId="1318430735" sldId="362"/>
            <ac:grpSpMk id="4" creationId="{BA3DBC6D-7264-4F70-8E40-25DCEBF83440}"/>
          </ac:grpSpMkLst>
        </pc:grpChg>
        <pc:grpChg chg="add mod">
          <ac:chgData name="Hrušovská Lenka" userId="3f14b21a-d522-40bb-b69f-988d6dd3d1a9" providerId="ADAL" clId="{6D1C023B-34F0-40FB-85ED-B35C86383EF5}" dt="2020-10-07T15:54:52.545" v="195" actId="1076"/>
          <ac:grpSpMkLst>
            <pc:docMk/>
            <pc:sldMk cId="1318430735" sldId="362"/>
            <ac:grpSpMk id="10" creationId="{F5FD8542-C9C3-47A1-A1D2-B844C89C8801}"/>
          </ac:grpSpMkLst>
        </pc:grpChg>
        <pc:picChg chg="add mod">
          <ac:chgData name="Hrušovská Lenka" userId="3f14b21a-d522-40bb-b69f-988d6dd3d1a9" providerId="ADAL" clId="{6D1C023B-34F0-40FB-85ED-B35C86383EF5}" dt="2020-10-07T15:42:39.911" v="184" actId="14100"/>
          <ac:picMkLst>
            <pc:docMk/>
            <pc:sldMk cId="1318430735" sldId="362"/>
            <ac:picMk id="3" creationId="{91E0490E-9D7D-4CEC-B0E9-4CB50F272D30}"/>
          </ac:picMkLst>
        </pc:picChg>
      </pc:sldChg>
      <pc:sldChg chg="addSp modSp new mod">
        <pc:chgData name="Hrušovská Lenka" userId="3f14b21a-d522-40bb-b69f-988d6dd3d1a9" providerId="ADAL" clId="{6D1C023B-34F0-40FB-85ED-B35C86383EF5}" dt="2020-10-07T15:48:37.589" v="193" actId="1076"/>
        <pc:sldMkLst>
          <pc:docMk/>
          <pc:sldMk cId="3963674872" sldId="363"/>
        </pc:sldMkLst>
        <pc:picChg chg="add mod">
          <ac:chgData name="Hrušovská Lenka" userId="3f14b21a-d522-40bb-b69f-988d6dd3d1a9" providerId="ADAL" clId="{6D1C023B-34F0-40FB-85ED-B35C86383EF5}" dt="2020-10-07T15:48:37.589" v="193" actId="1076"/>
          <ac:picMkLst>
            <pc:docMk/>
            <pc:sldMk cId="3963674872" sldId="363"/>
            <ac:picMk id="3" creationId="{25660816-F8E6-4CA1-9681-FAD02F1CD7E1}"/>
          </ac:picMkLst>
        </pc:picChg>
      </pc:sldChg>
      <pc:sldChg chg="modSp new mod ord setBg">
        <pc:chgData name="Hrušovská Lenka" userId="3f14b21a-d522-40bb-b69f-988d6dd3d1a9" providerId="ADAL" clId="{6D1C023B-34F0-40FB-85ED-B35C86383EF5}" dt="2020-10-08T06:56:37.529" v="469" actId="114"/>
        <pc:sldMkLst>
          <pc:docMk/>
          <pc:sldMk cId="4117055017" sldId="364"/>
        </pc:sldMkLst>
        <pc:spChg chg="mod">
          <ac:chgData name="Hrušovská Lenka" userId="3f14b21a-d522-40bb-b69f-988d6dd3d1a9" providerId="ADAL" clId="{6D1C023B-34F0-40FB-85ED-B35C86383EF5}" dt="2020-10-08T06:39:30.971" v="226" actId="20577"/>
          <ac:spMkLst>
            <pc:docMk/>
            <pc:sldMk cId="4117055017" sldId="364"/>
            <ac:spMk id="2" creationId="{BF4D6E93-0B62-4727-B707-4FF93B5BCC87}"/>
          </ac:spMkLst>
        </pc:spChg>
        <pc:spChg chg="mod">
          <ac:chgData name="Hrušovská Lenka" userId="3f14b21a-d522-40bb-b69f-988d6dd3d1a9" providerId="ADAL" clId="{6D1C023B-34F0-40FB-85ED-B35C86383EF5}" dt="2020-10-08T06:56:37.529" v="469" actId="114"/>
          <ac:spMkLst>
            <pc:docMk/>
            <pc:sldMk cId="4117055017" sldId="364"/>
            <ac:spMk id="3" creationId="{ADFD8585-D62A-4D09-8700-A0A7EEC8E97B}"/>
          </ac:spMkLst>
        </pc:spChg>
      </pc:sldChg>
      <pc:sldChg chg="addSp delSp modSp new mod setBg">
        <pc:chgData name="Hrušovská Lenka" userId="3f14b21a-d522-40bb-b69f-988d6dd3d1a9" providerId="ADAL" clId="{6D1C023B-34F0-40FB-85ED-B35C86383EF5}" dt="2020-10-08T06:48:17.014" v="467" actId="478"/>
        <pc:sldMkLst>
          <pc:docMk/>
          <pc:sldMk cId="895032843" sldId="365"/>
        </pc:sldMkLst>
        <pc:spChg chg="del">
          <ac:chgData name="Hrušovská Lenka" userId="3f14b21a-d522-40bb-b69f-988d6dd3d1a9" providerId="ADAL" clId="{6D1C023B-34F0-40FB-85ED-B35C86383EF5}" dt="2020-10-08T06:47:03.133" v="451" actId="478"/>
          <ac:spMkLst>
            <pc:docMk/>
            <pc:sldMk cId="895032843" sldId="365"/>
            <ac:spMk id="2" creationId="{E1B2A1E8-587D-453C-8D8F-DC8F585A51B1}"/>
          </ac:spMkLst>
        </pc:spChg>
        <pc:spChg chg="del">
          <ac:chgData name="Hrušovská Lenka" userId="3f14b21a-d522-40bb-b69f-988d6dd3d1a9" providerId="ADAL" clId="{6D1C023B-34F0-40FB-85ED-B35C86383EF5}" dt="2020-10-08T06:47:09.272" v="454" actId="478"/>
          <ac:spMkLst>
            <pc:docMk/>
            <pc:sldMk cId="895032843" sldId="365"/>
            <ac:spMk id="3" creationId="{2583B1BA-BDF1-4CC5-BFA4-FF503362E4E3}"/>
          </ac:spMkLst>
        </pc:spChg>
        <pc:spChg chg="add del">
          <ac:chgData name="Hrušovská Lenka" userId="3f14b21a-d522-40bb-b69f-988d6dd3d1a9" providerId="ADAL" clId="{6D1C023B-34F0-40FB-85ED-B35C86383EF5}" dt="2020-10-08T06:47:05.985" v="453" actId="478"/>
          <ac:spMkLst>
            <pc:docMk/>
            <pc:sldMk cId="895032843" sldId="365"/>
            <ac:spMk id="4" creationId="{379C6177-8D46-4364-8D5C-6BDA3DB48013}"/>
          </ac:spMkLst>
        </pc:spChg>
        <pc:spChg chg="add del mod">
          <ac:chgData name="Hrušovská Lenka" userId="3f14b21a-d522-40bb-b69f-988d6dd3d1a9" providerId="ADAL" clId="{6D1C023B-34F0-40FB-85ED-B35C86383EF5}" dt="2020-10-08T06:48:17.014" v="467" actId="478"/>
          <ac:spMkLst>
            <pc:docMk/>
            <pc:sldMk cId="895032843" sldId="365"/>
            <ac:spMk id="5" creationId="{322DFB11-B4F8-4A9E-A718-6B47C5B94E6C}"/>
          </ac:spMkLst>
        </pc:spChg>
        <pc:grpChg chg="add del mod">
          <ac:chgData name="Hrušovská Lenka" userId="3f14b21a-d522-40bb-b69f-988d6dd3d1a9" providerId="ADAL" clId="{6D1C023B-34F0-40FB-85ED-B35C86383EF5}" dt="2020-10-08T06:48:17.014" v="467" actId="478"/>
          <ac:grpSpMkLst>
            <pc:docMk/>
            <pc:sldMk cId="895032843" sldId="365"/>
            <ac:grpSpMk id="12" creationId="{9C35BE80-E74E-4283-8E74-05B53346E16E}"/>
          </ac:grpSpMkLst>
        </pc:grpChg>
        <pc:cxnChg chg="add mod">
          <ac:chgData name="Hrušovská Lenka" userId="3f14b21a-d522-40bb-b69f-988d6dd3d1a9" providerId="ADAL" clId="{6D1C023B-34F0-40FB-85ED-B35C86383EF5}" dt="2020-10-08T06:47:57.254" v="464" actId="164"/>
          <ac:cxnSpMkLst>
            <pc:docMk/>
            <pc:sldMk cId="895032843" sldId="365"/>
            <ac:cxnSpMk id="7" creationId="{CB279B94-1324-4E68-BB18-4A578F2221A3}"/>
          </ac:cxnSpMkLst>
        </pc:cxnChg>
        <pc:cxnChg chg="add mod">
          <ac:chgData name="Hrušovská Lenka" userId="3f14b21a-d522-40bb-b69f-988d6dd3d1a9" providerId="ADAL" clId="{6D1C023B-34F0-40FB-85ED-B35C86383EF5}" dt="2020-10-08T06:47:57.254" v="464" actId="164"/>
          <ac:cxnSpMkLst>
            <pc:docMk/>
            <pc:sldMk cId="895032843" sldId="365"/>
            <ac:cxnSpMk id="9" creationId="{47373359-F67C-467D-A7D6-5002066E0E1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935102-90C5-475E-93E9-91D352505F84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37446-BF77-448F-A0B7-225F4D041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831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/>
            </a:gs>
            <a:gs pos="10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416E81-7677-421D-B0C1-B00E65A84AD0}" type="datetimeFigureOut">
              <a:rPr lang="cs-CZ" smtClean="0"/>
              <a:t>12.5.2026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54CAC9-799C-426B-A024-AD4124239788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26" Type="http://schemas.openxmlformats.org/officeDocument/2006/relationships/image" Target="../media/image85.png"/><Relationship Id="rId3" Type="http://schemas.openxmlformats.org/officeDocument/2006/relationships/image" Target="../media/image62.png"/><Relationship Id="rId21" Type="http://schemas.openxmlformats.org/officeDocument/2006/relationships/image" Target="../media/image80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5" Type="http://schemas.openxmlformats.org/officeDocument/2006/relationships/image" Target="../media/image84.png"/><Relationship Id="rId2" Type="http://schemas.openxmlformats.org/officeDocument/2006/relationships/image" Target="../media/image61.png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29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24" Type="http://schemas.openxmlformats.org/officeDocument/2006/relationships/image" Target="../media/image83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23" Type="http://schemas.openxmlformats.org/officeDocument/2006/relationships/image" Target="../media/image82.png"/><Relationship Id="rId28" Type="http://schemas.openxmlformats.org/officeDocument/2006/relationships/image" Target="../media/image87.pn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Relationship Id="rId22" Type="http://schemas.openxmlformats.org/officeDocument/2006/relationships/image" Target="../media/image81.png"/><Relationship Id="rId27" Type="http://schemas.openxmlformats.org/officeDocument/2006/relationships/image" Target="../media/image86.png"/><Relationship Id="rId30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" Type="http://schemas.openxmlformats.org/officeDocument/2006/relationships/image" Target="../media/image35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image" Target="../media/image90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339752" y="3508270"/>
            <a:ext cx="56886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</a:p>
          <a:p>
            <a:pPr algn="ctr"/>
            <a:endParaRPr lang="cs-CZ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Obvody a obsahy rovinných obrazců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0000" y="836712"/>
            <a:ext cx="5867400" cy="13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0056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565AA2-2F22-4F8A-AF11-71F7496E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6184011" cy="59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740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660816-F8E6-4CA1-9681-FAD02F1CD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6624736" cy="76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74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DE8B7BF-894A-44A8-B78F-A605DC71A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66372" cy="8640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5F68400-40E8-4283-A87E-4E071CCFE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4510876" cy="224375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5EFA158-77BF-41AB-8458-709BEA1023DE}"/>
              </a:ext>
            </a:extLst>
          </p:cNvPr>
          <p:cNvGrpSpPr/>
          <p:nvPr/>
        </p:nvGrpSpPr>
        <p:grpSpPr>
          <a:xfrm>
            <a:off x="3970437" y="1804656"/>
            <a:ext cx="1008112" cy="1008112"/>
            <a:chOff x="6588224" y="3573016"/>
            <a:chExt cx="1008112" cy="100811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3B581E10-8731-4821-B097-6F7196AA7FFE}"/>
                </a:ext>
              </a:extLst>
            </p:cNvPr>
            <p:cNvSpPr/>
            <p:nvPr/>
          </p:nvSpPr>
          <p:spPr>
            <a:xfrm>
              <a:off x="6588224" y="3573016"/>
              <a:ext cx="1008112" cy="100811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2" name="Partial Circle 11">
              <a:extLst>
                <a:ext uri="{FF2B5EF4-FFF2-40B4-BE49-F238E27FC236}">
                  <a16:creationId xmlns:a16="http://schemas.microsoft.com/office/drawing/2014/main" xmlns="" id="{CED4F96A-2B3A-4520-85F3-C6163F18B3BE}"/>
                </a:ext>
              </a:extLst>
            </p:cNvPr>
            <p:cNvSpPr/>
            <p:nvPr/>
          </p:nvSpPr>
          <p:spPr>
            <a:xfrm>
              <a:off x="6588224" y="3573016"/>
              <a:ext cx="1008112" cy="1008112"/>
            </a:xfrm>
            <a:prstGeom prst="pi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8F00515-30E4-45AB-875B-2613A01EC1C2}"/>
              </a:ext>
            </a:extLst>
          </p:cNvPr>
          <p:cNvGrpSpPr/>
          <p:nvPr/>
        </p:nvGrpSpPr>
        <p:grpSpPr>
          <a:xfrm rot="5400000">
            <a:off x="3995936" y="2660626"/>
            <a:ext cx="1008112" cy="1008112"/>
            <a:chOff x="6588224" y="3573016"/>
            <a:chExt cx="1008112" cy="100811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B294853A-8D8C-48DC-A2AB-F69EEBE8B674}"/>
                </a:ext>
              </a:extLst>
            </p:cNvPr>
            <p:cNvSpPr/>
            <p:nvPr/>
          </p:nvSpPr>
          <p:spPr>
            <a:xfrm>
              <a:off x="6588224" y="3573016"/>
              <a:ext cx="1008112" cy="100811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xmlns="" id="{0E7D250C-E88D-4A0F-95E2-CCD178808B91}"/>
                </a:ext>
              </a:extLst>
            </p:cNvPr>
            <p:cNvSpPr/>
            <p:nvPr/>
          </p:nvSpPr>
          <p:spPr>
            <a:xfrm>
              <a:off x="6588224" y="3573016"/>
              <a:ext cx="1008112" cy="1008112"/>
            </a:xfrm>
            <a:prstGeom prst="pi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F1C7DB9-D9C2-45BA-97BC-0A5390DEB851}"/>
              </a:ext>
            </a:extLst>
          </p:cNvPr>
          <p:cNvGrpSpPr/>
          <p:nvPr/>
        </p:nvGrpSpPr>
        <p:grpSpPr>
          <a:xfrm rot="10800000">
            <a:off x="946099" y="2673850"/>
            <a:ext cx="1008112" cy="1008112"/>
            <a:chOff x="6588224" y="3573016"/>
            <a:chExt cx="1008112" cy="100811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D228CE65-199C-43D9-AFAA-6F32B21A0561}"/>
                </a:ext>
              </a:extLst>
            </p:cNvPr>
            <p:cNvSpPr/>
            <p:nvPr/>
          </p:nvSpPr>
          <p:spPr>
            <a:xfrm>
              <a:off x="6588224" y="3573016"/>
              <a:ext cx="1008112" cy="100811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xmlns="" id="{35E2BFB3-EC13-4106-A443-A825D0FB7DFA}"/>
                </a:ext>
              </a:extLst>
            </p:cNvPr>
            <p:cNvSpPr/>
            <p:nvPr/>
          </p:nvSpPr>
          <p:spPr>
            <a:xfrm>
              <a:off x="6588224" y="3573016"/>
              <a:ext cx="1008112" cy="1008112"/>
            </a:xfrm>
            <a:prstGeom prst="pi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B21E598-FE8E-45F9-AD51-41D9FB3CB762}"/>
              </a:ext>
            </a:extLst>
          </p:cNvPr>
          <p:cNvGrpSpPr/>
          <p:nvPr/>
        </p:nvGrpSpPr>
        <p:grpSpPr>
          <a:xfrm rot="16200000">
            <a:off x="938080" y="1804656"/>
            <a:ext cx="1008112" cy="1008112"/>
            <a:chOff x="6588224" y="3573016"/>
            <a:chExt cx="1008112" cy="100811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7E2948D1-828D-4C8C-A6BC-81256353C5C9}"/>
                </a:ext>
              </a:extLst>
            </p:cNvPr>
            <p:cNvSpPr/>
            <p:nvPr/>
          </p:nvSpPr>
          <p:spPr>
            <a:xfrm>
              <a:off x="6588224" y="3573016"/>
              <a:ext cx="1008112" cy="100811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2" name="Partial Circle 21">
              <a:extLst>
                <a:ext uri="{FF2B5EF4-FFF2-40B4-BE49-F238E27FC236}">
                  <a16:creationId xmlns:a16="http://schemas.microsoft.com/office/drawing/2014/main" xmlns="" id="{331F634D-FC81-40BB-8B90-8A6683C1E5E4}"/>
                </a:ext>
              </a:extLst>
            </p:cNvPr>
            <p:cNvSpPr/>
            <p:nvPr/>
          </p:nvSpPr>
          <p:spPr>
            <a:xfrm>
              <a:off x="6588224" y="3573016"/>
              <a:ext cx="1008112" cy="1008112"/>
            </a:xfrm>
            <a:prstGeom prst="pi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5956DC4-3ABE-4A50-BBE0-85801849AB17}"/>
              </a:ext>
            </a:extLst>
          </p:cNvPr>
          <p:cNvSpPr/>
          <p:nvPr/>
        </p:nvSpPr>
        <p:spPr>
          <a:xfrm>
            <a:off x="1467637" y="2312676"/>
            <a:ext cx="3024336" cy="8640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0BB0170-3B67-4060-B905-B651195CB1F3}"/>
              </a:ext>
            </a:extLst>
          </p:cNvPr>
          <p:cNvSpPr/>
          <p:nvPr/>
        </p:nvSpPr>
        <p:spPr>
          <a:xfrm>
            <a:off x="1442136" y="1798130"/>
            <a:ext cx="3049837" cy="4919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1A320B6-3F1C-4D9B-B3CC-752B347611ED}"/>
              </a:ext>
            </a:extLst>
          </p:cNvPr>
          <p:cNvSpPr/>
          <p:nvPr/>
        </p:nvSpPr>
        <p:spPr>
          <a:xfrm>
            <a:off x="1450154" y="3183017"/>
            <a:ext cx="3049837" cy="4919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F3003C7C-5FC6-48D7-9DA5-B02CEDD278D8}"/>
              </a:ext>
            </a:extLst>
          </p:cNvPr>
          <p:cNvSpPr/>
          <p:nvPr/>
        </p:nvSpPr>
        <p:spPr>
          <a:xfrm>
            <a:off x="4491973" y="2290096"/>
            <a:ext cx="504055" cy="8932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3EF8B77C-152E-49B7-9288-C043AAA4FBE8}"/>
              </a:ext>
            </a:extLst>
          </p:cNvPr>
          <p:cNvSpPr/>
          <p:nvPr/>
        </p:nvSpPr>
        <p:spPr>
          <a:xfrm>
            <a:off x="938079" y="2318478"/>
            <a:ext cx="504055" cy="8932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53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275580" y="404664"/>
            <a:ext cx="8640960" cy="4680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371097" y="404664"/>
            <a:ext cx="8352928" cy="353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Název projektu:  Nové ICT rozvíjí matematické a odborné kompetence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Číslo projektu:  CZ.1.07/1.5.00/34.0228</a:t>
            </a:r>
          </a:p>
          <a:p>
            <a:pPr>
              <a:lnSpc>
                <a:spcPct val="150000"/>
              </a:lnSpc>
            </a:pPr>
            <a:endParaRPr lang="cs-CZ" sz="5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Název školy:  Střední odborná škola Litovel, Komenského 677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Číslo materiálu:  III-2-05-11_Planimetrie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Autor:  Mgr. Jitka Vyhlídalová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Tematický okruh:  Matematika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Ročník:  I.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Datum tvorby</a:t>
            </a:r>
            <a:r>
              <a:rPr lang="cs-CZ">
                <a:latin typeface="Times New Roman" pitchFamily="18" charset="0"/>
                <a:cs typeface="Times New Roman" pitchFamily="18" charset="0"/>
              </a:rPr>
              <a:t>:  01. 2014  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371097" y="4149080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Autorem materiálu a všech jeho částí, není-li uvedeno jinak, je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						       Mgr. Jitka Vyhlídalová</a:t>
            </a:r>
          </a:p>
          <a:p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Přímá spojnice 17"/>
          <p:cNvCxnSpPr/>
          <p:nvPr/>
        </p:nvCxnSpPr>
        <p:spPr>
          <a:xfrm>
            <a:off x="268288" y="4034459"/>
            <a:ext cx="8640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G:\DUMY\LOGO S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695" y="1354057"/>
            <a:ext cx="2315553" cy="194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Přímá spojnice 19"/>
          <p:cNvCxnSpPr/>
          <p:nvPr/>
        </p:nvCxnSpPr>
        <p:spPr>
          <a:xfrm>
            <a:off x="268288" y="1340768"/>
            <a:ext cx="8640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6036" y="5229200"/>
            <a:ext cx="5688632" cy="13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8730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25873" y="692696"/>
            <a:ext cx="5821564" cy="504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bIns="0" rtlCol="0">
            <a:spAutoFit/>
          </a:bodyPr>
          <a:lstStyle/>
          <a:p>
            <a:pPr algn="ctr"/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Obvody a obsahy rovinných obrazců</a:t>
            </a:r>
          </a:p>
          <a:p>
            <a:pPr algn="ctr"/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39552" y="1676953"/>
            <a:ext cx="3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Čtverec</a:t>
            </a:r>
          </a:p>
        </p:txBody>
      </p:sp>
      <p:sp>
        <p:nvSpPr>
          <p:cNvPr id="4" name="Obdélník 3"/>
          <p:cNvSpPr/>
          <p:nvPr/>
        </p:nvSpPr>
        <p:spPr>
          <a:xfrm>
            <a:off x="1691680" y="2456858"/>
            <a:ext cx="1152128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1449984" y="2087526"/>
                <a:ext cx="4094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984" y="2087526"/>
                <a:ext cx="409407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2710179" y="2076565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79" y="2076565"/>
                <a:ext cx="39049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/>
              <p:cNvSpPr txBox="1"/>
              <p:nvPr/>
            </p:nvSpPr>
            <p:spPr>
              <a:xfrm>
                <a:off x="1403648" y="3465780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8" name="TextovéPol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465780"/>
                <a:ext cx="39049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/>
              <p:cNvSpPr txBox="1"/>
              <p:nvPr/>
            </p:nvSpPr>
            <p:spPr>
              <a:xfrm>
                <a:off x="2699792" y="3465780"/>
                <a:ext cx="400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9" name="TextovéPo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465780"/>
                <a:ext cx="400879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Přímá spojnice 10"/>
          <p:cNvCxnSpPr/>
          <p:nvPr/>
        </p:nvCxnSpPr>
        <p:spPr>
          <a:xfrm flipV="1">
            <a:off x="1691680" y="2456858"/>
            <a:ext cx="1152128" cy="1008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1683840" y="2456858"/>
            <a:ext cx="1159968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ovéPole 15"/>
              <p:cNvSpPr txBox="1"/>
              <p:nvPr/>
            </p:nvSpPr>
            <p:spPr>
              <a:xfrm>
                <a:off x="2099847" y="2960914"/>
                <a:ext cx="3686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16" name="TextovéPol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847" y="2960914"/>
                <a:ext cx="36869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ovéPole 16"/>
              <p:cNvSpPr txBox="1"/>
              <p:nvPr/>
            </p:nvSpPr>
            <p:spPr>
              <a:xfrm rot="2838936">
                <a:off x="2059636" y="2772650"/>
                <a:ext cx="601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17" name="TextovéPol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838936">
                <a:off x="2059636" y="2772650"/>
                <a:ext cx="601216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/>
              <p:cNvSpPr txBox="1"/>
              <p:nvPr/>
            </p:nvSpPr>
            <p:spPr>
              <a:xfrm>
                <a:off x="1346219" y="2772650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1" name="TextovéPol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219" y="2772650"/>
                <a:ext cx="376257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ovéPole 21"/>
              <p:cNvSpPr txBox="1"/>
              <p:nvPr/>
            </p:nvSpPr>
            <p:spPr>
              <a:xfrm>
                <a:off x="2125899" y="2132856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2" name="TextovéPol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899" y="2132856"/>
                <a:ext cx="376257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ovéPole 22"/>
              <p:cNvSpPr txBox="1"/>
              <p:nvPr/>
            </p:nvSpPr>
            <p:spPr>
              <a:xfrm>
                <a:off x="2843808" y="2772650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3" name="TextovéPol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772650"/>
                <a:ext cx="376257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ovéPole 23"/>
              <p:cNvSpPr txBox="1"/>
              <p:nvPr/>
            </p:nvSpPr>
            <p:spPr>
              <a:xfrm>
                <a:off x="2092281" y="3415553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4" name="TextovéPol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281" y="3415553"/>
                <a:ext cx="376257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ovéPole 24"/>
              <p:cNvSpPr txBox="1"/>
              <p:nvPr/>
            </p:nvSpPr>
            <p:spPr>
              <a:xfrm>
                <a:off x="1722476" y="2617404"/>
                <a:ext cx="477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5" name="TextovéPol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476" y="2617404"/>
                <a:ext cx="477438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ovéPole 25"/>
              <p:cNvSpPr txBox="1"/>
              <p:nvPr/>
            </p:nvSpPr>
            <p:spPr>
              <a:xfrm>
                <a:off x="2382390" y="2608440"/>
                <a:ext cx="4827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6" name="TextovéPol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390" y="2608440"/>
                <a:ext cx="482761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ovéPole 26"/>
              <p:cNvSpPr txBox="1"/>
              <p:nvPr/>
            </p:nvSpPr>
            <p:spPr>
              <a:xfrm>
                <a:off x="3995936" y="2419240"/>
                <a:ext cx="1384803" cy="3963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cs-CZ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cs-CZ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cs-CZ" dirty="0"/>
                  <a:t>=</a:t>
                </a:r>
                <a14:m>
                  <m:oMath xmlns:m="http://schemas.openxmlformats.org/officeDocument/2006/math">
                    <m:r>
                      <a:rPr lang="cs-CZ" b="0" i="1" dirty="0" smtClean="0">
                        <a:latin typeface="Cambria Math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cs-CZ" b="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s-CZ" b="0" i="1" dirty="0" smtClean="0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endParaRPr lang="cs-CZ" dirty="0"/>
              </a:p>
            </p:txBody>
          </p:sp>
        </mc:Choice>
        <mc:Fallback xmlns="">
          <p:sp>
            <p:nvSpPr>
              <p:cNvPr id="27" name="TextovéPol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419240"/>
                <a:ext cx="1384803" cy="396327"/>
              </a:xfrm>
              <a:prstGeom prst="rect">
                <a:avLst/>
              </a:prstGeom>
              <a:blipFill rotWithShape="1">
                <a:blip r:embed="rId14"/>
                <a:stretch>
                  <a:fillRect b="-2461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ovéPole 27"/>
              <p:cNvSpPr txBox="1"/>
              <p:nvPr/>
            </p:nvSpPr>
            <p:spPr>
              <a:xfrm>
                <a:off x="3964756" y="2815567"/>
                <a:ext cx="925189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𝑺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cs-CZ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cs-C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28" name="TextovéPol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756" y="2815567"/>
                <a:ext cx="925189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ovéPole 28"/>
              <p:cNvSpPr txBox="1"/>
              <p:nvPr/>
            </p:nvSpPr>
            <p:spPr>
              <a:xfrm>
                <a:off x="3964756" y="3184899"/>
                <a:ext cx="9541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𝒐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𝟒</m:t>
                      </m:r>
                      <m:r>
                        <a:rPr lang="cs-CZ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29" name="TextovéPol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756" y="3184899"/>
                <a:ext cx="954107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ovéPole 29"/>
          <p:cNvSpPr txBox="1"/>
          <p:nvPr/>
        </p:nvSpPr>
        <p:spPr>
          <a:xfrm>
            <a:off x="611682" y="4077072"/>
            <a:ext cx="3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Rovnoběžník</a:t>
            </a:r>
          </a:p>
        </p:txBody>
      </p:sp>
      <p:sp>
        <p:nvSpPr>
          <p:cNvPr id="31" name="Kosoúhelník 30"/>
          <p:cNvSpPr/>
          <p:nvPr/>
        </p:nvSpPr>
        <p:spPr>
          <a:xfrm>
            <a:off x="1598894" y="5013176"/>
            <a:ext cx="1892986" cy="1008112"/>
          </a:xfrm>
          <a:prstGeom prst="parallelogram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ovéPole 38"/>
              <p:cNvSpPr txBox="1"/>
              <p:nvPr/>
            </p:nvSpPr>
            <p:spPr>
              <a:xfrm>
                <a:off x="1608539" y="4659437"/>
                <a:ext cx="4094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9" name="TextovéPol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39" y="4659437"/>
                <a:ext cx="409407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ovéPole 40"/>
              <p:cNvSpPr txBox="1"/>
              <p:nvPr/>
            </p:nvSpPr>
            <p:spPr>
              <a:xfrm>
                <a:off x="3332247" y="4643844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1" name="TextovéPole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247" y="4643844"/>
                <a:ext cx="390492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ovéPole 41"/>
              <p:cNvSpPr txBox="1"/>
              <p:nvPr/>
            </p:nvSpPr>
            <p:spPr>
              <a:xfrm>
                <a:off x="3019625" y="6021288"/>
                <a:ext cx="400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2" name="TextovéPol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625" y="6021288"/>
                <a:ext cx="400879" cy="36933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ovéPole 42"/>
              <p:cNvSpPr txBox="1"/>
              <p:nvPr/>
            </p:nvSpPr>
            <p:spPr>
              <a:xfrm>
                <a:off x="1425758" y="6021289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3" name="TextovéPol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758" y="6021289"/>
                <a:ext cx="390492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Přímá spojnice 44"/>
          <p:cNvCxnSpPr/>
          <p:nvPr/>
        </p:nvCxnSpPr>
        <p:spPr>
          <a:xfrm flipH="1">
            <a:off x="1840288" y="5028769"/>
            <a:ext cx="19103" cy="992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ovéPole 46"/>
              <p:cNvSpPr txBox="1"/>
              <p:nvPr/>
            </p:nvSpPr>
            <p:spPr>
              <a:xfrm>
                <a:off x="1727694" y="5147900"/>
                <a:ext cx="4733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7" name="TextovéPole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694" y="5147900"/>
                <a:ext cx="473335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ovéPole 47"/>
              <p:cNvSpPr txBox="1"/>
              <p:nvPr/>
            </p:nvSpPr>
            <p:spPr>
              <a:xfrm>
                <a:off x="1691680" y="5762108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8" name="TextovéPole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762108"/>
                <a:ext cx="401071" cy="36933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Přímá spojnice 49"/>
          <p:cNvCxnSpPr/>
          <p:nvPr/>
        </p:nvCxnSpPr>
        <p:spPr>
          <a:xfrm>
            <a:off x="1710084" y="5578455"/>
            <a:ext cx="1509981" cy="4428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ovéPole 62"/>
              <p:cNvSpPr txBox="1"/>
              <p:nvPr/>
            </p:nvSpPr>
            <p:spPr>
              <a:xfrm rot="6265949">
                <a:off x="1562631" y="5463130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3" name="TextovéPole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265949">
                <a:off x="1562631" y="5463130"/>
                <a:ext cx="401071" cy="36933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ovéPole 63"/>
              <p:cNvSpPr txBox="1"/>
              <p:nvPr/>
            </p:nvSpPr>
            <p:spPr>
              <a:xfrm>
                <a:off x="2314027" y="5463130"/>
                <a:ext cx="4801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4" name="TextovéPole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027" y="5463130"/>
                <a:ext cx="480196" cy="369332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ovéPole 65"/>
              <p:cNvSpPr txBox="1"/>
              <p:nvPr/>
            </p:nvSpPr>
            <p:spPr>
              <a:xfrm>
                <a:off x="1385538" y="5332566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6" name="TextovéPole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538" y="5332566"/>
                <a:ext cx="376257" cy="369332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ovéPole 66"/>
              <p:cNvSpPr txBox="1"/>
              <p:nvPr/>
            </p:nvSpPr>
            <p:spPr>
              <a:xfrm>
                <a:off x="3339364" y="5365608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7" name="TextovéPole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364" y="5365608"/>
                <a:ext cx="376257" cy="369332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ovéPole 67"/>
              <p:cNvSpPr txBox="1"/>
              <p:nvPr/>
            </p:nvSpPr>
            <p:spPr>
              <a:xfrm>
                <a:off x="2467551" y="4659437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8" name="TextovéPole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7551" y="4659437"/>
                <a:ext cx="376257" cy="369332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ovéPole 68"/>
              <p:cNvSpPr txBox="1"/>
              <p:nvPr/>
            </p:nvSpPr>
            <p:spPr>
              <a:xfrm>
                <a:off x="2135164" y="6019729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9" name="TextovéPole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164" y="6019729"/>
                <a:ext cx="376257" cy="369332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ovéPole 69"/>
              <p:cNvSpPr txBox="1"/>
              <p:nvPr/>
            </p:nvSpPr>
            <p:spPr>
              <a:xfrm>
                <a:off x="4572000" y="4996276"/>
                <a:ext cx="2077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𝑺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𝒂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cs-CZ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sub>
                      </m:sSub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cs-CZ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70" name="TextovéPole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996276"/>
                <a:ext cx="2077042" cy="369332"/>
              </a:xfrm>
              <a:prstGeom prst="rect">
                <a:avLst/>
              </a:prstGeom>
              <a:blipFill rotWithShape="1">
                <a:blip r:embed="rId29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ovéPole 70"/>
              <p:cNvSpPr txBox="1"/>
              <p:nvPr/>
            </p:nvSpPr>
            <p:spPr>
              <a:xfrm>
                <a:off x="4614856" y="5494963"/>
                <a:ext cx="1560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𝒐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cs-CZ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cs-CZ" b="1" i="1" smtClean="0">
                              <a:latin typeface="Cambria Math"/>
                            </a:rPr>
                            <m:t>+</m:t>
                          </m:r>
                          <m:r>
                            <a:rPr lang="cs-CZ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71" name="TextovéPole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856" y="5494963"/>
                <a:ext cx="1560877" cy="369332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3384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xmlns="" id="{C0F032CD-AE07-473C-BB7B-4E32BD13E5D9}"/>
              </a:ext>
            </a:extLst>
          </p:cNvPr>
          <p:cNvSpPr/>
          <p:nvPr/>
        </p:nvSpPr>
        <p:spPr>
          <a:xfrm>
            <a:off x="2380320" y="1772816"/>
            <a:ext cx="3024336" cy="1512168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xmlns="" id="{7F6FFB4E-5992-4AB5-8197-FB45ECA96CDC}"/>
              </a:ext>
            </a:extLst>
          </p:cNvPr>
          <p:cNvSpPr/>
          <p:nvPr/>
        </p:nvSpPr>
        <p:spPr>
          <a:xfrm flipH="1">
            <a:off x="2380320" y="1772816"/>
            <a:ext cx="396044" cy="1512168"/>
          </a:xfrm>
          <a:prstGeom prst="rt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xmlns="" id="{A648D4C1-2B04-42FC-AF4C-D7043752ECDB}"/>
              </a:ext>
            </a:extLst>
          </p:cNvPr>
          <p:cNvSpPr/>
          <p:nvPr/>
        </p:nvSpPr>
        <p:spPr>
          <a:xfrm rot="10800000" flipH="1">
            <a:off x="5040052" y="1772816"/>
            <a:ext cx="396044" cy="1512168"/>
          </a:xfrm>
          <a:prstGeom prst="rt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22F6B21-3BB2-48D8-B712-8E06D80EBABE}"/>
              </a:ext>
            </a:extLst>
          </p:cNvPr>
          <p:cNvSpPr/>
          <p:nvPr/>
        </p:nvSpPr>
        <p:spPr>
          <a:xfrm>
            <a:off x="2807804" y="1772816"/>
            <a:ext cx="2232248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566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25873" y="692696"/>
            <a:ext cx="5821564" cy="504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bIns="0" rtlCol="0">
            <a:spAutoFit/>
          </a:bodyPr>
          <a:lstStyle/>
          <a:p>
            <a:pPr algn="ctr"/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Obvody a obsahy rovinných obrazců</a:t>
            </a:r>
          </a:p>
          <a:p>
            <a:pPr algn="ctr"/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736598" y="1525253"/>
            <a:ext cx="3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Trojúhelník pravoúhlý</a:t>
            </a:r>
          </a:p>
        </p:txBody>
      </p:sp>
      <p:sp>
        <p:nvSpPr>
          <p:cNvPr id="7" name="Pravoúhlý trojúhelník 6"/>
          <p:cNvSpPr/>
          <p:nvPr/>
        </p:nvSpPr>
        <p:spPr>
          <a:xfrm>
            <a:off x="1586581" y="2245333"/>
            <a:ext cx="1800200" cy="1080120"/>
          </a:xfrm>
          <a:prstGeom prst="rtTriangl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ovéPole 47"/>
              <p:cNvSpPr txBox="1"/>
              <p:nvPr/>
            </p:nvSpPr>
            <p:spPr>
              <a:xfrm>
                <a:off x="1442565" y="3049997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ovéPole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565" y="3049997"/>
                <a:ext cx="401071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ovéPole 11"/>
              <p:cNvSpPr txBox="1"/>
              <p:nvPr/>
            </p:nvSpPr>
            <p:spPr>
              <a:xfrm>
                <a:off x="1466175" y="3304328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12" name="TextovéPol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175" y="3304328"/>
                <a:ext cx="39049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ovéPole 49"/>
              <p:cNvSpPr txBox="1"/>
              <p:nvPr/>
            </p:nvSpPr>
            <p:spPr>
              <a:xfrm>
                <a:off x="3191535" y="3306101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0" name="TextovéPole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535" y="3306101"/>
                <a:ext cx="39049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ovéPole 50"/>
              <p:cNvSpPr txBox="1"/>
              <p:nvPr/>
            </p:nvSpPr>
            <p:spPr>
              <a:xfrm>
                <a:off x="1466175" y="1957301"/>
                <a:ext cx="400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1" name="TextovéPole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175" y="1957301"/>
                <a:ext cx="400879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ovéPole 14"/>
              <p:cNvSpPr txBox="1"/>
              <p:nvPr/>
            </p:nvSpPr>
            <p:spPr>
              <a:xfrm>
                <a:off x="1278046" y="2678892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15" name="TextovéPol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046" y="2678892"/>
                <a:ext cx="376257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ovéPole 51"/>
              <p:cNvSpPr txBox="1"/>
              <p:nvPr/>
            </p:nvSpPr>
            <p:spPr>
              <a:xfrm>
                <a:off x="2324830" y="2461357"/>
                <a:ext cx="3554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2" name="TextovéPole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830" y="2461357"/>
                <a:ext cx="355482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ovéPole 52"/>
              <p:cNvSpPr txBox="1"/>
              <p:nvPr/>
            </p:nvSpPr>
            <p:spPr>
              <a:xfrm>
                <a:off x="2298552" y="3273835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3" name="TextovéPole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8552" y="3273835"/>
                <a:ext cx="376257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Přímá spojnice 18"/>
          <p:cNvCxnSpPr/>
          <p:nvPr/>
        </p:nvCxnSpPr>
        <p:spPr>
          <a:xfrm flipV="1">
            <a:off x="1586581" y="2554492"/>
            <a:ext cx="543671" cy="7498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ovéPole 61"/>
              <p:cNvSpPr txBox="1"/>
              <p:nvPr/>
            </p:nvSpPr>
            <p:spPr>
              <a:xfrm rot="7235713">
                <a:off x="1951922" y="2474418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ovéPole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7235713">
                <a:off x="1951922" y="2474418"/>
                <a:ext cx="401071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ovéPole 62"/>
              <p:cNvSpPr txBox="1"/>
              <p:nvPr/>
            </p:nvSpPr>
            <p:spPr>
              <a:xfrm>
                <a:off x="1743488" y="2744744"/>
                <a:ext cx="4537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ovéPole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488" y="2744744"/>
                <a:ext cx="453714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ovéPole 27"/>
              <p:cNvSpPr txBox="1"/>
              <p:nvPr/>
            </p:nvSpPr>
            <p:spPr>
              <a:xfrm>
                <a:off x="4250877" y="1894585"/>
                <a:ext cx="15247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8" name="TextovéPol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877" y="1894585"/>
                <a:ext cx="1524776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ovéPole 53"/>
              <p:cNvSpPr txBox="1"/>
              <p:nvPr/>
            </p:nvSpPr>
            <p:spPr>
              <a:xfrm>
                <a:off x="4250877" y="2247952"/>
                <a:ext cx="18343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  <m:r>
                        <a:rPr lang="cs-CZ" b="0" i="1" smtClean="0">
                          <a:latin typeface="Cambria Math"/>
                        </a:rPr>
                        <m:t>     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4" name="TextovéPole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877" y="2247952"/>
                <a:ext cx="1834348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ovéPole 54"/>
              <p:cNvSpPr txBox="1"/>
              <p:nvPr/>
            </p:nvSpPr>
            <p:spPr>
              <a:xfrm>
                <a:off x="4274523" y="2669084"/>
                <a:ext cx="1925462" cy="618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𝑺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cs-CZ" b="1" i="1" smtClean="0"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cs-CZ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cs-CZ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cs-CZ" b="1" i="1" smtClean="0">
                                  <a:latin typeface="Cambria Math"/>
                                </a:rPr>
                                <m:t>𝒄</m:t>
                              </m:r>
                            </m:sub>
                          </m:sSub>
                        </m:num>
                        <m:den>
                          <m:r>
                            <a:rPr lang="cs-CZ" b="1" i="1" smtClean="0">
                              <a:latin typeface="Cambria Math"/>
                            </a:rPr>
                            <m:t>𝒗</m:t>
                          </m:r>
                        </m:den>
                      </m:f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55" name="TextovéPole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523" y="2669084"/>
                <a:ext cx="1925462" cy="61843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ovéPole 55"/>
              <p:cNvSpPr txBox="1"/>
              <p:nvPr/>
            </p:nvSpPr>
            <p:spPr>
              <a:xfrm>
                <a:off x="4277574" y="3236281"/>
                <a:ext cx="16241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𝒐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𝒂</m:t>
                      </m:r>
                      <m:r>
                        <a:rPr lang="cs-CZ" b="1" i="1" smtClean="0">
                          <a:latin typeface="Cambria Math"/>
                        </a:rPr>
                        <m:t>+</m:t>
                      </m:r>
                      <m:r>
                        <a:rPr lang="cs-CZ" b="1" i="1" smtClean="0">
                          <a:latin typeface="Cambria Math"/>
                        </a:rPr>
                        <m:t>𝒃</m:t>
                      </m:r>
                      <m:r>
                        <a:rPr lang="cs-CZ" b="1" i="1" smtClean="0">
                          <a:latin typeface="Cambria Math"/>
                        </a:rPr>
                        <m:t>+</m:t>
                      </m:r>
                      <m:r>
                        <a:rPr lang="cs-CZ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56" name="TextovéPole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574" y="3236281"/>
                <a:ext cx="1624163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Obdélník 63"/>
          <p:cNvSpPr/>
          <p:nvPr/>
        </p:nvSpPr>
        <p:spPr>
          <a:xfrm>
            <a:off x="1457750" y="5009398"/>
            <a:ext cx="1920606" cy="10081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ovéPole 64"/>
              <p:cNvSpPr txBox="1"/>
              <p:nvPr/>
            </p:nvSpPr>
            <p:spPr>
              <a:xfrm>
                <a:off x="2290127" y="5513454"/>
                <a:ext cx="3686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5" name="TextovéPole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127" y="5513454"/>
                <a:ext cx="368691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ovéPole 65"/>
              <p:cNvSpPr txBox="1"/>
              <p:nvPr/>
            </p:nvSpPr>
            <p:spPr>
              <a:xfrm>
                <a:off x="1273996" y="4652860"/>
                <a:ext cx="4094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6" name="TextovéPole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996" y="4652860"/>
                <a:ext cx="409407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ovéPole 66"/>
              <p:cNvSpPr txBox="1"/>
              <p:nvPr/>
            </p:nvSpPr>
            <p:spPr>
              <a:xfrm>
                <a:off x="3183110" y="4644233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7" name="TextovéPole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110" y="4644233"/>
                <a:ext cx="390492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ovéPole 67"/>
              <p:cNvSpPr txBox="1"/>
              <p:nvPr/>
            </p:nvSpPr>
            <p:spPr>
              <a:xfrm>
                <a:off x="3225871" y="6017510"/>
                <a:ext cx="400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8" name="TextovéPole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871" y="6017510"/>
                <a:ext cx="400879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ovéPole 68"/>
              <p:cNvSpPr txBox="1"/>
              <p:nvPr/>
            </p:nvSpPr>
            <p:spPr>
              <a:xfrm>
                <a:off x="1292911" y="6017510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9" name="TextovéPole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911" y="6017510"/>
                <a:ext cx="390492" cy="36933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Přímá spojnice 70"/>
          <p:cNvCxnSpPr>
            <a:stCxn id="69" idx="0"/>
          </p:cNvCxnSpPr>
          <p:nvPr/>
        </p:nvCxnSpPr>
        <p:spPr>
          <a:xfrm flipV="1">
            <a:off x="1488157" y="5022192"/>
            <a:ext cx="1890199" cy="995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>
            <a:stCxn id="66" idx="2"/>
          </p:cNvCxnSpPr>
          <p:nvPr/>
        </p:nvCxnSpPr>
        <p:spPr>
          <a:xfrm>
            <a:off x="1478700" y="5022192"/>
            <a:ext cx="1899656" cy="995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ovéPole 73"/>
              <p:cNvSpPr txBox="1"/>
              <p:nvPr/>
            </p:nvSpPr>
            <p:spPr>
              <a:xfrm>
                <a:off x="2186248" y="6017510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4" name="TextovéPole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248" y="6017510"/>
                <a:ext cx="376257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ovéPole 74"/>
              <p:cNvSpPr txBox="1"/>
              <p:nvPr/>
            </p:nvSpPr>
            <p:spPr>
              <a:xfrm>
                <a:off x="2128275" y="4652860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5" name="TextovéPole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275" y="4652860"/>
                <a:ext cx="376257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ovéPole 75"/>
              <p:cNvSpPr txBox="1"/>
              <p:nvPr/>
            </p:nvSpPr>
            <p:spPr>
              <a:xfrm>
                <a:off x="1085867" y="5337510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6" name="TextovéPole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67" y="5337510"/>
                <a:ext cx="376257" cy="36933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ovéPole 76"/>
              <p:cNvSpPr txBox="1"/>
              <p:nvPr/>
            </p:nvSpPr>
            <p:spPr>
              <a:xfrm>
                <a:off x="3366574" y="5318460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7" name="TextovéPole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574" y="5318460"/>
                <a:ext cx="376257" cy="36933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ovéPole 77"/>
              <p:cNvSpPr txBox="1"/>
              <p:nvPr/>
            </p:nvSpPr>
            <p:spPr>
              <a:xfrm>
                <a:off x="4266098" y="4835514"/>
                <a:ext cx="2306336" cy="4476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cs-CZ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8" name="TextovéPole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098" y="4835514"/>
                <a:ext cx="2306336" cy="447687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Obdélník 78"/>
              <p:cNvSpPr/>
              <p:nvPr/>
            </p:nvSpPr>
            <p:spPr>
              <a:xfrm>
                <a:off x="1683403" y="5194064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9" name="Obdélník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403" y="5194064"/>
                <a:ext cx="477438" cy="369332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Obdélník 79"/>
              <p:cNvSpPr/>
              <p:nvPr/>
            </p:nvSpPr>
            <p:spPr>
              <a:xfrm>
                <a:off x="2700349" y="5185794"/>
                <a:ext cx="48276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80" name="Obdélník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349" y="5185794"/>
                <a:ext cx="482761" cy="369332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ovéPole 80"/>
              <p:cNvSpPr txBox="1"/>
              <p:nvPr/>
            </p:nvSpPr>
            <p:spPr>
              <a:xfrm>
                <a:off x="4276629" y="5339717"/>
                <a:ext cx="11144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𝑺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𝒂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𝒃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81" name="TextovéPole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629" y="5339717"/>
                <a:ext cx="1114408" cy="369332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ovéPole 81"/>
              <p:cNvSpPr txBox="1"/>
              <p:nvPr/>
            </p:nvSpPr>
            <p:spPr>
              <a:xfrm>
                <a:off x="4276629" y="5725693"/>
                <a:ext cx="17211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𝒐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𝟐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cs-CZ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82" name="TextovéPole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629" y="5725693"/>
                <a:ext cx="1721177" cy="369332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extovéPole 82"/>
          <p:cNvSpPr txBox="1"/>
          <p:nvPr/>
        </p:nvSpPr>
        <p:spPr>
          <a:xfrm>
            <a:off x="963798" y="4117541"/>
            <a:ext cx="3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Obdélník</a:t>
            </a:r>
          </a:p>
        </p:txBody>
      </p:sp>
    </p:spTree>
    <p:extLst>
      <p:ext uri="{BB962C8B-B14F-4D97-AF65-F5344CB8AC3E}">
        <p14:creationId xmlns:p14="http://schemas.microsoft.com/office/powerpoint/2010/main" val="331134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xmlns="" id="{36096DA4-3CCA-406D-9F65-7B6D43BF3885}"/>
              </a:ext>
            </a:extLst>
          </p:cNvPr>
          <p:cNvSpPr/>
          <p:nvPr/>
        </p:nvSpPr>
        <p:spPr>
          <a:xfrm>
            <a:off x="2699792" y="2132856"/>
            <a:ext cx="2376264" cy="1512168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xmlns="" id="{A760557D-09A0-44ED-B5DF-66B485025FAE}"/>
              </a:ext>
            </a:extLst>
          </p:cNvPr>
          <p:cNvSpPr/>
          <p:nvPr/>
        </p:nvSpPr>
        <p:spPr>
          <a:xfrm>
            <a:off x="2699792" y="2132856"/>
            <a:ext cx="2376264" cy="1512168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816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25873" y="692696"/>
            <a:ext cx="5821564" cy="504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bIns="0" rtlCol="0">
            <a:spAutoFit/>
          </a:bodyPr>
          <a:lstStyle/>
          <a:p>
            <a:pPr algn="ctr"/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Obvody a obsahy rovinných obrazců</a:t>
            </a:r>
          </a:p>
          <a:p>
            <a:pPr algn="ctr"/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03449" y="1386315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Výpočet obvodů a obsahů rovinných obrazců ve slovních úlohách můžeme řešit s využitím následujících vzorců: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03447" y="2267477"/>
            <a:ext cx="3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Trojúhelník</a:t>
            </a:r>
          </a:p>
        </p:txBody>
      </p:sp>
      <p:sp>
        <p:nvSpPr>
          <p:cNvPr id="5" name="Rovnoramenný trojúhelník 4"/>
          <p:cNvSpPr/>
          <p:nvPr/>
        </p:nvSpPr>
        <p:spPr>
          <a:xfrm>
            <a:off x="1331640" y="2708920"/>
            <a:ext cx="1584176" cy="1008112"/>
          </a:xfrm>
          <a:prstGeom prst="triangle">
            <a:avLst>
              <a:gd name="adj" fmla="val 2085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1311775" y="2536662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775" y="2536662"/>
                <a:ext cx="390492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/>
              <p:cNvSpPr txBox="1"/>
              <p:nvPr/>
            </p:nvSpPr>
            <p:spPr>
              <a:xfrm>
                <a:off x="2715376" y="3717032"/>
                <a:ext cx="400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ovéPo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376" y="3717032"/>
                <a:ext cx="400879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/>
              <p:cNvSpPr txBox="1"/>
              <p:nvPr/>
            </p:nvSpPr>
            <p:spPr>
              <a:xfrm>
                <a:off x="1136394" y="3717031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ovéPol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394" y="3717031"/>
                <a:ext cx="39049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Přímá spojnice 7"/>
          <p:cNvCxnSpPr/>
          <p:nvPr/>
        </p:nvCxnSpPr>
        <p:spPr>
          <a:xfrm flipV="1">
            <a:off x="1331640" y="2905994"/>
            <a:ext cx="594233" cy="821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>
            <a:endCxn id="5" idx="4"/>
          </p:cNvCxnSpPr>
          <p:nvPr/>
        </p:nvCxnSpPr>
        <p:spPr>
          <a:xfrm>
            <a:off x="1489920" y="3212976"/>
            <a:ext cx="1425896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>
            <a:endCxn id="5" idx="3"/>
          </p:cNvCxnSpPr>
          <p:nvPr/>
        </p:nvCxnSpPr>
        <p:spPr>
          <a:xfrm>
            <a:off x="1659731" y="2736377"/>
            <a:ext cx="2305" cy="980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1526886" y="3358391"/>
                <a:ext cx="4537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886" y="3358391"/>
                <a:ext cx="453714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ovéPole 15"/>
              <p:cNvSpPr txBox="1"/>
              <p:nvPr/>
            </p:nvSpPr>
            <p:spPr>
              <a:xfrm>
                <a:off x="1689205" y="2947526"/>
                <a:ext cx="4733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ovéPol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205" y="2947526"/>
                <a:ext cx="47333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ovéPole 16"/>
              <p:cNvSpPr txBox="1"/>
              <p:nvPr/>
            </p:nvSpPr>
            <p:spPr>
              <a:xfrm>
                <a:off x="1951580" y="3358391"/>
                <a:ext cx="4801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ovéPol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580" y="3358391"/>
                <a:ext cx="48019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ovéPole 20"/>
              <p:cNvSpPr txBox="1"/>
              <p:nvPr/>
            </p:nvSpPr>
            <p:spPr>
              <a:xfrm rot="7379337">
                <a:off x="1738252" y="2820462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ovéPol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7379337">
                <a:off x="1738252" y="2820462"/>
                <a:ext cx="401071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ovéPole 23"/>
              <p:cNvSpPr txBox="1"/>
              <p:nvPr/>
            </p:nvSpPr>
            <p:spPr>
              <a:xfrm rot="16200000">
                <a:off x="1385070" y="3475854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ovéPol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385070" y="3475854"/>
                <a:ext cx="401071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ovéPole 24"/>
              <p:cNvSpPr txBox="1"/>
              <p:nvPr/>
            </p:nvSpPr>
            <p:spPr>
              <a:xfrm rot="6606796">
                <a:off x="1358757" y="3106582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ovéPol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606796">
                <a:off x="1358757" y="3106582"/>
                <a:ext cx="401071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ovéPole 21"/>
              <p:cNvSpPr txBox="1"/>
              <p:nvPr/>
            </p:nvSpPr>
            <p:spPr>
              <a:xfrm>
                <a:off x="3995936" y="2686410"/>
                <a:ext cx="2903552" cy="616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𝑺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cs-CZ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cs-CZ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sub>
                          </m:sSub>
                        </m:num>
                        <m:den>
                          <m:r>
                            <a:rPr lang="cs-CZ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cs-C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cs-CZ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b="1" i="1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cs-CZ" b="1" i="1" smtClean="0"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sub>
                          </m:sSub>
                        </m:num>
                        <m:den>
                          <m:r>
                            <a:rPr lang="cs-CZ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cs-CZ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cs-CZ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b="1" i="1"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cs-CZ" b="1" i="1" smtClean="0"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sub>
                          </m:sSub>
                        </m:num>
                        <m:den>
                          <m:r>
                            <a:rPr lang="cs-CZ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cs-CZ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ovéPol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686410"/>
                <a:ext cx="2903552" cy="61645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ovéPole 22"/>
              <p:cNvSpPr txBox="1"/>
              <p:nvPr/>
            </p:nvSpPr>
            <p:spPr>
              <a:xfrm>
                <a:off x="3995936" y="3358391"/>
                <a:ext cx="16241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𝒐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𝒂</m:t>
                      </m:r>
                      <m:r>
                        <a:rPr lang="cs-CZ" b="1" i="1" smtClean="0">
                          <a:latin typeface="Cambria Math"/>
                        </a:rPr>
                        <m:t>+</m:t>
                      </m:r>
                      <m:r>
                        <a:rPr lang="cs-CZ" b="1" i="1" smtClean="0">
                          <a:latin typeface="Cambria Math"/>
                        </a:rPr>
                        <m:t>𝒃</m:t>
                      </m:r>
                      <m:r>
                        <a:rPr lang="cs-CZ" b="1" i="1" smtClean="0">
                          <a:latin typeface="Cambria Math"/>
                        </a:rPr>
                        <m:t>+</m:t>
                      </m:r>
                      <m:r>
                        <a:rPr lang="cs-CZ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cs-CZ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ovéPol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358391"/>
                <a:ext cx="1624163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ovéPole 25"/>
              <p:cNvSpPr txBox="1"/>
              <p:nvPr/>
            </p:nvSpPr>
            <p:spPr>
              <a:xfrm>
                <a:off x="2202868" y="2904547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ovéPol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868" y="2904547"/>
                <a:ext cx="376257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ovéPole 28"/>
              <p:cNvSpPr txBox="1"/>
              <p:nvPr/>
            </p:nvSpPr>
            <p:spPr>
              <a:xfrm>
                <a:off x="1131976" y="2989059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ovéPol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976" y="2989059"/>
                <a:ext cx="376257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ovéPole 29"/>
              <p:cNvSpPr txBox="1"/>
              <p:nvPr/>
            </p:nvSpPr>
            <p:spPr>
              <a:xfrm>
                <a:off x="1890012" y="3676390"/>
                <a:ext cx="3554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ovéPol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012" y="3676390"/>
                <a:ext cx="355482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ovéPole 30"/>
          <p:cNvSpPr txBox="1"/>
          <p:nvPr/>
        </p:nvSpPr>
        <p:spPr>
          <a:xfrm>
            <a:off x="596841" y="4221088"/>
            <a:ext cx="3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Trojúhelník rovnostranný</a:t>
            </a:r>
          </a:p>
        </p:txBody>
      </p:sp>
      <p:sp>
        <p:nvSpPr>
          <p:cNvPr id="32" name="Rovnoramenný trojúhelník 31"/>
          <p:cNvSpPr/>
          <p:nvPr/>
        </p:nvSpPr>
        <p:spPr>
          <a:xfrm>
            <a:off x="1598908" y="4710508"/>
            <a:ext cx="1584176" cy="1284642"/>
          </a:xfrm>
          <a:prstGeom prst="triangle">
            <a:avLst>
              <a:gd name="adj" fmla="val 46108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ovéPole 32"/>
              <p:cNvSpPr txBox="1"/>
              <p:nvPr/>
            </p:nvSpPr>
            <p:spPr>
              <a:xfrm>
                <a:off x="2915815" y="5966038"/>
                <a:ext cx="400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ovéPol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5" y="5966038"/>
                <a:ext cx="400879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ovéPole 33"/>
              <p:cNvSpPr txBox="1"/>
              <p:nvPr/>
            </p:nvSpPr>
            <p:spPr>
              <a:xfrm>
                <a:off x="1466790" y="5970178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ovéPol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790" y="5970178"/>
                <a:ext cx="390492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Přímá spojnice 34"/>
          <p:cNvCxnSpPr/>
          <p:nvPr/>
        </p:nvCxnSpPr>
        <p:spPr>
          <a:xfrm flipV="1">
            <a:off x="2315419" y="4737673"/>
            <a:ext cx="0" cy="1232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>
            <a:off x="1951580" y="5382085"/>
            <a:ext cx="1164675" cy="5880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>
            <a:endCxn id="34" idx="0"/>
          </p:cNvCxnSpPr>
          <p:nvPr/>
        </p:nvCxnSpPr>
        <p:spPr>
          <a:xfrm flipH="1">
            <a:off x="1662036" y="5281325"/>
            <a:ext cx="1085744" cy="6888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ovéPole 37"/>
              <p:cNvSpPr txBox="1"/>
              <p:nvPr/>
            </p:nvSpPr>
            <p:spPr>
              <a:xfrm>
                <a:off x="2202868" y="4979259"/>
                <a:ext cx="4537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ovéPol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868" y="4979259"/>
                <a:ext cx="453714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ovéPole 38"/>
              <p:cNvSpPr txBox="1"/>
              <p:nvPr/>
            </p:nvSpPr>
            <p:spPr>
              <a:xfrm>
                <a:off x="1831085" y="5613995"/>
                <a:ext cx="4733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ovéPol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1085" y="5613995"/>
                <a:ext cx="473335" cy="36933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ovéPole 39"/>
              <p:cNvSpPr txBox="1"/>
              <p:nvPr/>
            </p:nvSpPr>
            <p:spPr>
              <a:xfrm>
                <a:off x="2447931" y="5610211"/>
                <a:ext cx="4801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ovéPol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931" y="5610211"/>
                <a:ext cx="480195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ovéPole 40"/>
              <p:cNvSpPr txBox="1"/>
              <p:nvPr/>
            </p:nvSpPr>
            <p:spPr>
              <a:xfrm rot="7098240">
                <a:off x="1780064" y="5270198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ovéPole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7098240">
                <a:off x="1780064" y="5270198"/>
                <a:ext cx="401071" cy="36933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ovéPole 41"/>
              <p:cNvSpPr txBox="1"/>
              <p:nvPr/>
            </p:nvSpPr>
            <p:spPr>
              <a:xfrm rot="16200000">
                <a:off x="2042885" y="5765502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ovéPol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042885" y="5765502"/>
                <a:ext cx="401071" cy="36933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ovéPole 42"/>
              <p:cNvSpPr txBox="1"/>
              <p:nvPr/>
            </p:nvSpPr>
            <p:spPr>
              <a:xfrm rot="8837414">
                <a:off x="2515920" y="5197419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ovéPol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8837414">
                <a:off x="2515920" y="5197419"/>
                <a:ext cx="401071" cy="36933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ovéPole 43"/>
              <p:cNvSpPr txBox="1"/>
              <p:nvPr/>
            </p:nvSpPr>
            <p:spPr>
              <a:xfrm>
                <a:off x="2739998" y="5008148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ovéPole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998" y="5008148"/>
                <a:ext cx="376257" cy="369332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ovéPole 44"/>
              <p:cNvSpPr txBox="1"/>
              <p:nvPr/>
            </p:nvSpPr>
            <p:spPr>
              <a:xfrm>
                <a:off x="1526886" y="5097820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ovéPole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886" y="5097820"/>
                <a:ext cx="376257" cy="369332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ovéPole 45"/>
              <p:cNvSpPr txBox="1"/>
              <p:nvPr/>
            </p:nvSpPr>
            <p:spPr>
              <a:xfrm>
                <a:off x="2086085" y="5944757"/>
                <a:ext cx="3554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ovéPole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085" y="5944757"/>
                <a:ext cx="355482" cy="369332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ovéPole 48"/>
              <p:cNvSpPr txBox="1"/>
              <p:nvPr/>
            </p:nvSpPr>
            <p:spPr>
              <a:xfrm>
                <a:off x="2300564" y="4466876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ovéPole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564" y="4466876"/>
                <a:ext cx="390492" cy="369332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ovéPole 57"/>
              <p:cNvSpPr txBox="1"/>
              <p:nvPr/>
            </p:nvSpPr>
            <p:spPr>
              <a:xfrm>
                <a:off x="3995936" y="4638816"/>
                <a:ext cx="12221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𝑏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8" name="TextovéPole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4638816"/>
                <a:ext cx="1222194" cy="369332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ovéPole 58"/>
              <p:cNvSpPr txBox="1"/>
              <p:nvPr/>
            </p:nvSpPr>
            <p:spPr>
              <a:xfrm>
                <a:off x="3940573" y="4921556"/>
                <a:ext cx="2917081" cy="686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𝑣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cs-C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ovéPole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573" y="4921556"/>
                <a:ext cx="2917081" cy="68608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ovéPole 59"/>
              <p:cNvSpPr txBox="1"/>
              <p:nvPr/>
            </p:nvSpPr>
            <p:spPr>
              <a:xfrm>
                <a:off x="4028303" y="5607640"/>
                <a:ext cx="1374927" cy="673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𝑺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cs-CZ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cs-CZ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cs-CZ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cs-CZ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cs-CZ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cs-CZ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TextovéPole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303" y="5607640"/>
                <a:ext cx="1374927" cy="673261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ovéPole 60"/>
              <p:cNvSpPr txBox="1"/>
              <p:nvPr/>
            </p:nvSpPr>
            <p:spPr>
              <a:xfrm>
                <a:off x="5965130" y="5813321"/>
                <a:ext cx="9541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𝒐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𝟑</m:t>
                      </m:r>
                      <m:r>
                        <a:rPr lang="cs-CZ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cs-CZ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ovéPole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5130" y="5813321"/>
                <a:ext cx="954107" cy="369332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1429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>
            <a:extLst>
              <a:ext uri="{FF2B5EF4-FFF2-40B4-BE49-F238E27FC236}">
                <a16:creationId xmlns:a16="http://schemas.microsoft.com/office/drawing/2014/main" xmlns="" id="{FE6CC730-843E-42E5-945D-583AF596C6AD}"/>
              </a:ext>
            </a:extLst>
          </p:cNvPr>
          <p:cNvSpPr/>
          <p:nvPr/>
        </p:nvSpPr>
        <p:spPr>
          <a:xfrm>
            <a:off x="2123728" y="2636912"/>
            <a:ext cx="2160240" cy="18722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xmlns="" id="{340BEB84-22AB-4600-A512-B22899FDB297}"/>
              </a:ext>
            </a:extLst>
          </p:cNvPr>
          <p:cNvSpPr/>
          <p:nvPr/>
        </p:nvSpPr>
        <p:spPr>
          <a:xfrm>
            <a:off x="2128799" y="2636912"/>
            <a:ext cx="2160240" cy="18722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973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91680" y="692696"/>
            <a:ext cx="5821564" cy="504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bIns="0" rtlCol="0">
            <a:spAutoFit/>
          </a:bodyPr>
          <a:lstStyle/>
          <a:p>
            <a:pPr algn="ctr"/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Obvody a obsahy rovinných obrazců</a:t>
            </a:r>
          </a:p>
          <a:p>
            <a:pPr algn="ctr"/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39551" y="1658972"/>
            <a:ext cx="3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Kosočtverec</a:t>
            </a:r>
          </a:p>
        </p:txBody>
      </p:sp>
      <p:sp>
        <p:nvSpPr>
          <p:cNvPr id="5" name="Kosoúhelník 4"/>
          <p:cNvSpPr/>
          <p:nvPr/>
        </p:nvSpPr>
        <p:spPr>
          <a:xfrm>
            <a:off x="1979712" y="2276872"/>
            <a:ext cx="1440160" cy="1080120"/>
          </a:xfrm>
          <a:prstGeom prst="parallelogram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3" name="Přímá spojnice 12"/>
          <p:cNvCxnSpPr/>
          <p:nvPr/>
        </p:nvCxnSpPr>
        <p:spPr>
          <a:xfrm flipV="1">
            <a:off x="1979712" y="2276872"/>
            <a:ext cx="144016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/>
          <p:cNvCxnSpPr/>
          <p:nvPr/>
        </p:nvCxnSpPr>
        <p:spPr>
          <a:xfrm>
            <a:off x="2267744" y="2276872"/>
            <a:ext cx="864096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ovéPole 18"/>
              <p:cNvSpPr txBox="1"/>
              <p:nvPr/>
            </p:nvSpPr>
            <p:spPr>
              <a:xfrm rot="19200416">
                <a:off x="2499253" y="2550500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19" name="TextovéPol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00416">
                <a:off x="2499253" y="2550500"/>
                <a:ext cx="401071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ovéPole 31"/>
              <p:cNvSpPr txBox="1"/>
              <p:nvPr/>
            </p:nvSpPr>
            <p:spPr>
              <a:xfrm>
                <a:off x="2063040" y="1907540"/>
                <a:ext cx="4094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2" name="TextovéPol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040" y="1907540"/>
                <a:ext cx="409407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ovéPole 50"/>
              <p:cNvSpPr txBox="1"/>
              <p:nvPr/>
            </p:nvSpPr>
            <p:spPr>
              <a:xfrm>
                <a:off x="3279362" y="1929761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1" name="TextovéPole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9362" y="1929761"/>
                <a:ext cx="39049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ovéPole 51"/>
              <p:cNvSpPr txBox="1"/>
              <p:nvPr/>
            </p:nvSpPr>
            <p:spPr>
              <a:xfrm>
                <a:off x="3018993" y="3356992"/>
                <a:ext cx="400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2" name="TextovéPole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993" y="3356992"/>
                <a:ext cx="400879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ovéPole 52"/>
              <p:cNvSpPr txBox="1"/>
              <p:nvPr/>
            </p:nvSpPr>
            <p:spPr>
              <a:xfrm>
                <a:off x="1737290" y="3341043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3" name="TextovéPole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290" y="3341043"/>
                <a:ext cx="39049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ovéPole 32"/>
              <p:cNvSpPr txBox="1"/>
              <p:nvPr/>
            </p:nvSpPr>
            <p:spPr>
              <a:xfrm>
                <a:off x="1720436" y="2589625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3" name="TextovéPol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436" y="2589625"/>
                <a:ext cx="376257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ovéPole 53"/>
              <p:cNvSpPr txBox="1"/>
              <p:nvPr/>
            </p:nvSpPr>
            <p:spPr>
              <a:xfrm>
                <a:off x="2636587" y="1929761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4" name="TextovéPole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587" y="1929761"/>
                <a:ext cx="376257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ovéPole 54"/>
              <p:cNvSpPr txBox="1"/>
              <p:nvPr/>
            </p:nvSpPr>
            <p:spPr>
              <a:xfrm>
                <a:off x="3302627" y="2589625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5" name="TextovéPole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627" y="2589625"/>
                <a:ext cx="376257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ovéPole 55"/>
              <p:cNvSpPr txBox="1"/>
              <p:nvPr/>
            </p:nvSpPr>
            <p:spPr>
              <a:xfrm>
                <a:off x="2368757" y="3361591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6" name="TextovéPole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757" y="3361591"/>
                <a:ext cx="376257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Přímá spojnice 34"/>
          <p:cNvCxnSpPr/>
          <p:nvPr/>
        </p:nvCxnSpPr>
        <p:spPr>
          <a:xfrm flipH="1">
            <a:off x="2227981" y="2276872"/>
            <a:ext cx="32247" cy="1084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ovéPole 39"/>
              <p:cNvSpPr txBox="1"/>
              <p:nvPr/>
            </p:nvSpPr>
            <p:spPr>
              <a:xfrm>
                <a:off x="2084447" y="3095408"/>
                <a:ext cx="4010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⊾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0" name="TextovéPol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447" y="3095408"/>
                <a:ext cx="401071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ovéPole 48"/>
              <p:cNvSpPr txBox="1"/>
              <p:nvPr/>
            </p:nvSpPr>
            <p:spPr>
              <a:xfrm>
                <a:off x="2144083" y="2589625"/>
                <a:ext cx="3741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𝑣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9" name="TextovéPole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083" y="2589625"/>
                <a:ext cx="37414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ovéPole 56"/>
              <p:cNvSpPr txBox="1"/>
              <p:nvPr/>
            </p:nvSpPr>
            <p:spPr>
              <a:xfrm>
                <a:off x="4499992" y="2301712"/>
                <a:ext cx="11128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𝑺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𝒂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𝒗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57" name="TextovéPole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2301712"/>
                <a:ext cx="1112804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ovéPole 57"/>
              <p:cNvSpPr txBox="1"/>
              <p:nvPr/>
            </p:nvSpPr>
            <p:spPr>
              <a:xfrm>
                <a:off x="4501339" y="2831375"/>
                <a:ext cx="11144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𝒐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𝟒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58" name="TextovéPole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339" y="2831375"/>
                <a:ext cx="1114408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ovéPole 71"/>
          <p:cNvSpPr txBox="1"/>
          <p:nvPr/>
        </p:nvSpPr>
        <p:spPr>
          <a:xfrm>
            <a:off x="644474" y="3970633"/>
            <a:ext cx="317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Kruh</a:t>
            </a:r>
          </a:p>
        </p:txBody>
      </p:sp>
      <p:sp>
        <p:nvSpPr>
          <p:cNvPr id="59" name="Ovál 58"/>
          <p:cNvSpPr/>
          <p:nvPr/>
        </p:nvSpPr>
        <p:spPr>
          <a:xfrm>
            <a:off x="1992466" y="4536284"/>
            <a:ext cx="1482142" cy="14401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ovéPole 59"/>
              <p:cNvSpPr txBox="1"/>
              <p:nvPr/>
            </p:nvSpPr>
            <p:spPr>
              <a:xfrm>
                <a:off x="2551527" y="5350829"/>
                <a:ext cx="3686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0" name="TextovéPole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527" y="5350829"/>
                <a:ext cx="368691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Přímá spojnice 64"/>
          <p:cNvCxnSpPr/>
          <p:nvPr/>
        </p:nvCxnSpPr>
        <p:spPr>
          <a:xfrm>
            <a:off x="2666073" y="5258736"/>
            <a:ext cx="2160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>
            <a:off x="2758892" y="5142071"/>
            <a:ext cx="0" cy="2285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Přímá spojnice 77"/>
          <p:cNvCxnSpPr/>
          <p:nvPr/>
        </p:nvCxnSpPr>
        <p:spPr>
          <a:xfrm>
            <a:off x="2777074" y="5258736"/>
            <a:ext cx="708807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ovéPole 78"/>
              <p:cNvSpPr txBox="1"/>
              <p:nvPr/>
            </p:nvSpPr>
            <p:spPr>
              <a:xfrm>
                <a:off x="2928998" y="5222413"/>
                <a:ext cx="3564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79" name="TextovéPole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998" y="5222413"/>
                <a:ext cx="356443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ovéPole 79"/>
              <p:cNvSpPr txBox="1"/>
              <p:nvPr/>
            </p:nvSpPr>
            <p:spPr>
              <a:xfrm>
                <a:off x="4567348" y="4702365"/>
                <a:ext cx="1224951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𝑺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cs-CZ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cs-CZ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80" name="TextovéPole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348" y="4702365"/>
                <a:ext cx="1224951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ovéPole 80"/>
              <p:cNvSpPr txBox="1"/>
              <p:nvPr/>
            </p:nvSpPr>
            <p:spPr>
              <a:xfrm>
                <a:off x="4556231" y="5159710"/>
                <a:ext cx="10935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𝒐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𝟐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𝒓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81" name="TextovéPole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231" y="5159710"/>
                <a:ext cx="1093569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102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Vlastní 9">
      <a:dk1>
        <a:sysClr val="windowText" lastClr="000000"/>
      </a:dk1>
      <a:lt1>
        <a:sysClr val="window" lastClr="FFFFFF"/>
      </a:lt1>
      <a:dk2>
        <a:srgbClr val="595959"/>
      </a:dk2>
      <a:lt2>
        <a:srgbClr val="DBF5F9"/>
      </a:lt2>
      <a:accent1>
        <a:srgbClr val="595959"/>
      </a:accent1>
      <a:accent2>
        <a:srgbClr val="595959"/>
      </a:accent2>
      <a:accent3>
        <a:srgbClr val="7F7F7F"/>
      </a:accent3>
      <a:accent4>
        <a:srgbClr val="F2F2F2"/>
      </a:accent4>
      <a:accent5>
        <a:srgbClr val="F2F2F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4759</TotalTime>
  <Words>256</Words>
  <Application>Microsoft Office PowerPoint</Application>
  <PresentationFormat>On-screen Show (4:3)</PresentationFormat>
  <Paragraphs>130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Cambria Math</vt:lpstr>
      <vt:lpstr>Constantia</vt:lpstr>
      <vt:lpstr>Times New Roman</vt:lpstr>
      <vt:lpstr>Wingdings 2</vt:lpstr>
      <vt:lpstr>Tok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NB3;Vyhlidalova</dc:creator>
  <cp:lastModifiedBy>Microsoft account</cp:lastModifiedBy>
  <cp:revision>398</cp:revision>
  <dcterms:created xsi:type="dcterms:W3CDTF">2013-01-11T17:11:37Z</dcterms:created>
  <dcterms:modified xsi:type="dcterms:W3CDTF">2026-05-12T15:32:54Z</dcterms:modified>
</cp:coreProperties>
</file>