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8" r:id="rId6"/>
    <p:sldId id="257" r:id="rId7"/>
    <p:sldId id="264" r:id="rId8"/>
    <p:sldId id="261" r:id="rId9"/>
    <p:sldId id="260" r:id="rId10"/>
    <p:sldId id="265" r:id="rId11"/>
    <p:sldId id="263" r:id="rId12"/>
    <p:sldId id="262" r:id="rId13"/>
    <p:sldId id="26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372" dt="2026-08-31T07:40:04.2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rušovská Lenka" userId="S::hrusovska@panska.cz::3f14b21a-d522-40bb-b69f-988d6dd3d1a9" providerId="AD" clId="Web-{00000000-0000-0000-0000-000000000000}"/>
    <pc:docChg chg="addSld modSld sldOrd">
      <pc:chgData name="Hrušovská Lenka" userId="S::hrusovska@panska.cz::3f14b21a-d522-40bb-b69f-988d6dd3d1a9" providerId="AD" clId="Web-{00000000-0000-0000-0000-000000000000}" dt="2026-08-31T07:40:04.281" v="357" actId="20577"/>
      <pc:docMkLst>
        <pc:docMk/>
      </pc:docMkLst>
      <pc:sldChg chg="addSp delSp modSp ord">
        <pc:chgData name="Hrušovská Lenka" userId="S::hrusovska@panska.cz::3f14b21a-d522-40bb-b69f-988d6dd3d1a9" providerId="AD" clId="Web-{00000000-0000-0000-0000-000000000000}" dt="2026-08-31T07:06:06.973" v="74"/>
        <pc:sldMkLst>
          <pc:docMk/>
          <pc:sldMk cId="2881352881" sldId="258"/>
        </pc:sldMkLst>
        <pc:picChg chg="add mod">
          <ac:chgData name="Hrušovská Lenka" userId="S::hrusovska@panska.cz::3f14b21a-d522-40bb-b69f-988d6dd3d1a9" providerId="AD" clId="Web-{00000000-0000-0000-0000-000000000000}" dt="2026-08-31T07:01:16.962" v="2" actId="1076"/>
          <ac:picMkLst>
            <pc:docMk/>
            <pc:sldMk cId="2881352881" sldId="258"/>
            <ac:picMk id="2" creationId="{7C0702D7-5F0F-3A3C-B1BB-216C49600A1E}"/>
          </ac:picMkLst>
        </pc:picChg>
        <pc:picChg chg="add mod">
          <ac:chgData name="Hrušovská Lenka" userId="S::hrusovska@panska.cz::3f14b21a-d522-40bb-b69f-988d6dd3d1a9" providerId="AD" clId="Web-{00000000-0000-0000-0000-000000000000}" dt="2026-08-31T07:01:28.994" v="5" actId="1076"/>
          <ac:picMkLst>
            <pc:docMk/>
            <pc:sldMk cId="2881352881" sldId="258"/>
            <ac:picMk id="3" creationId="{500A5C8E-2FD2-55C5-320C-B588A795982E}"/>
          </ac:picMkLst>
        </pc:picChg>
        <pc:picChg chg="add mod">
          <ac:chgData name="Hrušovská Lenka" userId="S::hrusovska@panska.cz::3f14b21a-d522-40bb-b69f-988d6dd3d1a9" providerId="AD" clId="Web-{00000000-0000-0000-0000-000000000000}" dt="2026-08-31T07:03:21.107" v="27" actId="1076"/>
          <ac:picMkLst>
            <pc:docMk/>
            <pc:sldMk cId="2881352881" sldId="258"/>
            <ac:picMk id="6" creationId="{1D7E617F-5219-0479-6F92-4CDA2116E09F}"/>
          </ac:picMkLst>
        </pc:picChg>
        <pc:picChg chg="add mod">
          <ac:chgData name="Hrušovská Lenka" userId="S::hrusovska@panska.cz::3f14b21a-d522-40bb-b69f-988d6dd3d1a9" providerId="AD" clId="Web-{00000000-0000-0000-0000-000000000000}" dt="2026-08-31T07:03:24.529" v="28" actId="1076"/>
          <ac:picMkLst>
            <pc:docMk/>
            <pc:sldMk cId="2881352881" sldId="258"/>
            <ac:picMk id="7" creationId="{5D583EA3-377C-C5DA-6B07-64E44EAF519E}"/>
          </ac:picMkLst>
        </pc:picChg>
        <pc:picChg chg="add mod">
          <ac:chgData name="Hrušovská Lenka" userId="S::hrusovska@panska.cz::3f14b21a-d522-40bb-b69f-988d6dd3d1a9" providerId="AD" clId="Web-{00000000-0000-0000-0000-000000000000}" dt="2026-08-31T07:02:24.293" v="16" actId="1076"/>
          <ac:picMkLst>
            <pc:docMk/>
            <pc:sldMk cId="2881352881" sldId="258"/>
            <ac:picMk id="8" creationId="{D68BF50B-24A9-2BF8-33FD-38D32B663239}"/>
          </ac:picMkLst>
        </pc:picChg>
        <pc:picChg chg="add mod">
          <ac:chgData name="Hrušovská Lenka" userId="S::hrusovska@panska.cz::3f14b21a-d522-40bb-b69f-988d6dd3d1a9" providerId="AD" clId="Web-{00000000-0000-0000-0000-000000000000}" dt="2026-08-31T07:02:12.511" v="14" actId="1076"/>
          <ac:picMkLst>
            <pc:docMk/>
            <pc:sldMk cId="2881352881" sldId="258"/>
            <ac:picMk id="9" creationId="{41213FC7-B469-51E2-E3C9-DEEC758B9BA5}"/>
          </ac:picMkLst>
        </pc:picChg>
        <pc:picChg chg="add del mod">
          <ac:chgData name="Hrušovská Lenka" userId="S::hrusovska@panska.cz::3f14b21a-d522-40bb-b69f-988d6dd3d1a9" providerId="AD" clId="Web-{00000000-0000-0000-0000-000000000000}" dt="2026-08-31T07:02:43.450" v="20"/>
          <ac:picMkLst>
            <pc:docMk/>
            <pc:sldMk cId="2881352881" sldId="258"/>
            <ac:picMk id="10" creationId="{9FCFBA2D-C15B-A442-BDB3-62135CFC4C00}"/>
          </ac:picMkLst>
        </pc:picChg>
        <pc:picChg chg="add mod">
          <ac:chgData name="Hrušovská Lenka" userId="S::hrusovska@panska.cz::3f14b21a-d522-40bb-b69f-988d6dd3d1a9" providerId="AD" clId="Web-{00000000-0000-0000-0000-000000000000}" dt="2026-08-31T07:03:12.795" v="25" actId="1076"/>
          <ac:picMkLst>
            <pc:docMk/>
            <pc:sldMk cId="2881352881" sldId="258"/>
            <ac:picMk id="11" creationId="{770B442F-419B-9C56-4CA0-DC3D2FEB9711}"/>
          </ac:picMkLst>
        </pc:picChg>
        <pc:picChg chg="add mod">
          <ac:chgData name="Hrušovská Lenka" userId="S::hrusovska@panska.cz::3f14b21a-d522-40bb-b69f-988d6dd3d1a9" providerId="AD" clId="Web-{00000000-0000-0000-0000-000000000000}" dt="2026-08-31T07:03:07.544" v="24" actId="1076"/>
          <ac:picMkLst>
            <pc:docMk/>
            <pc:sldMk cId="2881352881" sldId="258"/>
            <ac:picMk id="12" creationId="{5E95F843-3A54-F463-BC16-8419DA0BF66E}"/>
          </ac:picMkLst>
        </pc:picChg>
      </pc:sldChg>
      <pc:sldChg chg="modSp ord">
        <pc:chgData name="Hrušovská Lenka" userId="S::hrusovska@panska.cz::3f14b21a-d522-40bb-b69f-988d6dd3d1a9" providerId="AD" clId="Web-{00000000-0000-0000-0000-000000000000}" dt="2026-08-31T07:13:39.380" v="85"/>
        <pc:sldMkLst>
          <pc:docMk/>
          <pc:sldMk cId="3066090207" sldId="260"/>
        </pc:sldMkLst>
        <pc:spChg chg="mod">
          <ac:chgData name="Hrušovská Lenka" userId="S::hrusovska@panska.cz::3f14b21a-d522-40bb-b69f-988d6dd3d1a9" providerId="AD" clId="Web-{00000000-0000-0000-0000-000000000000}" dt="2026-08-31T07:03:50.718" v="29" actId="20577"/>
          <ac:spMkLst>
            <pc:docMk/>
            <pc:sldMk cId="3066090207" sldId="260"/>
            <ac:spMk id="3" creationId="{00000000-0000-0000-0000-000000000000}"/>
          </ac:spMkLst>
        </pc:spChg>
      </pc:sldChg>
      <pc:sldChg chg="modSp">
        <pc:chgData name="Hrušovská Lenka" userId="S::hrusovska@panska.cz::3f14b21a-d522-40bb-b69f-988d6dd3d1a9" providerId="AD" clId="Web-{00000000-0000-0000-0000-000000000000}" dt="2026-08-31T07:40:04.281" v="357" actId="20577"/>
        <pc:sldMkLst>
          <pc:docMk/>
          <pc:sldMk cId="3336255627" sldId="261"/>
        </pc:sldMkLst>
        <pc:spChg chg="mod">
          <ac:chgData name="Hrušovská Lenka" userId="S::hrusovska@panska.cz::3f14b21a-d522-40bb-b69f-988d6dd3d1a9" providerId="AD" clId="Web-{00000000-0000-0000-0000-000000000000}" dt="2026-08-31T07:40:04.281" v="357" actId="20577"/>
          <ac:spMkLst>
            <pc:docMk/>
            <pc:sldMk cId="3336255627" sldId="261"/>
            <ac:spMk id="3" creationId="{00000000-0000-0000-0000-000000000000}"/>
          </ac:spMkLst>
        </pc:spChg>
      </pc:sldChg>
      <pc:sldChg chg="addSp delSp modSp">
        <pc:chgData name="Hrušovská Lenka" userId="S::hrusovska@panska.cz::3f14b21a-d522-40bb-b69f-988d6dd3d1a9" providerId="AD" clId="Web-{00000000-0000-0000-0000-000000000000}" dt="2026-08-31T07:36:25.570" v="282" actId="20577"/>
        <pc:sldMkLst>
          <pc:docMk/>
          <pc:sldMk cId="1930707729" sldId="262"/>
        </pc:sldMkLst>
        <pc:spChg chg="mod">
          <ac:chgData name="Hrušovská Lenka" userId="S::hrusovska@panska.cz::3f14b21a-d522-40bb-b69f-988d6dd3d1a9" providerId="AD" clId="Web-{00000000-0000-0000-0000-000000000000}" dt="2026-08-31T07:36:25.570" v="282" actId="20577"/>
          <ac:spMkLst>
            <pc:docMk/>
            <pc:sldMk cId="1930707729" sldId="262"/>
            <ac:spMk id="2" creationId="{00000000-0000-0000-0000-000000000000}"/>
          </ac:spMkLst>
        </pc:spChg>
        <pc:spChg chg="del">
          <ac:chgData name="Hrušovská Lenka" userId="S::hrusovska@panska.cz::3f14b21a-d522-40bb-b69f-988d6dd3d1a9" providerId="AD" clId="Web-{00000000-0000-0000-0000-000000000000}" dt="2026-08-31T07:32:08.842" v="209"/>
          <ac:spMkLst>
            <pc:docMk/>
            <pc:sldMk cId="1930707729" sldId="262"/>
            <ac:spMk id="3" creationId="{00000000-0000-0000-0000-000000000000}"/>
          </ac:spMkLst>
        </pc:spChg>
        <pc:graphicFrameChg chg="add mod ord modGraphic">
          <ac:chgData name="Hrušovská Lenka" userId="S::hrusovska@panska.cz::3f14b21a-d522-40bb-b69f-988d6dd3d1a9" providerId="AD" clId="Web-{00000000-0000-0000-0000-000000000000}" dt="2026-08-31T07:32:18.780" v="211"/>
          <ac:graphicFrameMkLst>
            <pc:docMk/>
            <pc:sldMk cId="1930707729" sldId="262"/>
            <ac:graphicFrameMk id="5" creationId="{1876B094-FBBF-1348-1E06-E4A97D2FB466}"/>
          </ac:graphicFrameMkLst>
        </pc:graphicFrameChg>
        <pc:graphicFrameChg chg="add mod modGraphic">
          <ac:chgData name="Hrušovská Lenka" userId="S::hrusovska@panska.cz::3f14b21a-d522-40bb-b69f-988d6dd3d1a9" providerId="AD" clId="Web-{00000000-0000-0000-0000-000000000000}" dt="2026-08-31T07:36:00.257" v="277"/>
          <ac:graphicFrameMkLst>
            <pc:docMk/>
            <pc:sldMk cId="1930707729" sldId="262"/>
            <ac:graphicFrameMk id="7" creationId="{4DF463F5-84C7-5E38-9CC0-9856D5B84E31}"/>
          </ac:graphicFrameMkLst>
        </pc:graphicFrameChg>
        <pc:graphicFrameChg chg="add mod modGraphic">
          <ac:chgData name="Hrušovská Lenka" userId="S::hrusovska@panska.cz::3f14b21a-d522-40bb-b69f-988d6dd3d1a9" providerId="AD" clId="Web-{00000000-0000-0000-0000-000000000000}" dt="2026-08-31T07:34:59.223" v="247" actId="1076"/>
          <ac:graphicFrameMkLst>
            <pc:docMk/>
            <pc:sldMk cId="1930707729" sldId="262"/>
            <ac:graphicFrameMk id="9" creationId="{257A5864-80EE-658A-9E03-3C49A519C38F}"/>
          </ac:graphicFrameMkLst>
        </pc:graphicFrameChg>
        <pc:graphicFrameChg chg="add del mod modGraphic">
          <ac:chgData name="Hrušovská Lenka" userId="S::hrusovska@panska.cz::3f14b21a-d522-40bb-b69f-988d6dd3d1a9" providerId="AD" clId="Web-{00000000-0000-0000-0000-000000000000}" dt="2026-08-31T07:34:42.160" v="242"/>
          <ac:graphicFrameMkLst>
            <pc:docMk/>
            <pc:sldMk cId="1930707729" sldId="262"/>
            <ac:graphicFrameMk id="11" creationId="{A6D2AD51-F8B0-52DA-0DE2-0BAAAB672CC7}"/>
          </ac:graphicFrameMkLst>
        </pc:graphicFrameChg>
        <pc:graphicFrameChg chg="add del mod modGraphic">
          <ac:chgData name="Hrušovská Lenka" userId="S::hrusovska@panska.cz::3f14b21a-d522-40bb-b69f-988d6dd3d1a9" providerId="AD" clId="Web-{00000000-0000-0000-0000-000000000000}" dt="2026-08-31T07:35:24.381" v="252"/>
          <ac:graphicFrameMkLst>
            <pc:docMk/>
            <pc:sldMk cId="1930707729" sldId="262"/>
            <ac:graphicFrameMk id="13" creationId="{733E79CB-D081-FF1B-1652-0A9AD750BED0}"/>
          </ac:graphicFrameMkLst>
        </pc:graphicFrameChg>
        <pc:graphicFrameChg chg="add mod modGraphic">
          <ac:chgData name="Hrušovská Lenka" userId="S::hrusovska@panska.cz::3f14b21a-d522-40bb-b69f-988d6dd3d1a9" providerId="AD" clId="Web-{00000000-0000-0000-0000-000000000000}" dt="2026-08-31T07:35:47.897" v="274"/>
          <ac:graphicFrameMkLst>
            <pc:docMk/>
            <pc:sldMk cId="1930707729" sldId="262"/>
            <ac:graphicFrameMk id="15" creationId="{50171F71-F7C1-D065-54B8-FD49BB73C7BC}"/>
          </ac:graphicFrameMkLst>
        </pc:graphicFrameChg>
      </pc:sldChg>
      <pc:sldChg chg="addSp delSp modSp ord">
        <pc:chgData name="Hrušovská Lenka" userId="S::hrusovska@panska.cz::3f14b21a-d522-40bb-b69f-988d6dd3d1a9" providerId="AD" clId="Web-{00000000-0000-0000-0000-000000000000}" dt="2026-08-31T07:36:06.273" v="280"/>
        <pc:sldMkLst>
          <pc:docMk/>
          <pc:sldMk cId="190281567" sldId="263"/>
        </pc:sldMkLst>
        <pc:graphicFrameChg chg="add del mod">
          <ac:chgData name="Hrušovská Lenka" userId="S::hrusovska@panska.cz::3f14b21a-d522-40bb-b69f-988d6dd3d1a9" providerId="AD" clId="Web-{00000000-0000-0000-0000-000000000000}" dt="2026-08-31T07:27:48.786" v="146"/>
          <ac:graphicFrameMkLst>
            <pc:docMk/>
            <pc:sldMk cId="190281567" sldId="263"/>
            <ac:graphicFrameMk id="4" creationId="{672F1962-4DA0-F1ED-DCBE-B409308FE2F6}"/>
          </ac:graphicFrameMkLst>
        </pc:graphicFrameChg>
        <pc:graphicFrameChg chg="add del mod modGraphic">
          <ac:chgData name="Hrušovská Lenka" userId="S::hrusovska@panska.cz::3f14b21a-d522-40bb-b69f-988d6dd3d1a9" providerId="AD" clId="Web-{00000000-0000-0000-0000-000000000000}" dt="2026-08-31T07:30:28.088" v="191"/>
          <ac:graphicFrameMkLst>
            <pc:docMk/>
            <pc:sldMk cId="190281567" sldId="263"/>
            <ac:graphicFrameMk id="5" creationId="{7170173A-9A66-F7B6-B07A-D50ED3F23BE0}"/>
          </ac:graphicFrameMkLst>
        </pc:graphicFrameChg>
        <pc:graphicFrameChg chg="add del mod">
          <ac:chgData name="Hrušovská Lenka" userId="S::hrusovska@panska.cz::3f14b21a-d522-40bb-b69f-988d6dd3d1a9" providerId="AD" clId="Web-{00000000-0000-0000-0000-000000000000}" dt="2026-08-31T07:29:38.368" v="184"/>
          <ac:graphicFrameMkLst>
            <pc:docMk/>
            <pc:sldMk cId="190281567" sldId="263"/>
            <ac:graphicFrameMk id="8" creationId="{BA13B7BF-DA43-9A42-2B95-49892179448F}"/>
          </ac:graphicFrameMkLst>
        </pc:graphicFrameChg>
        <pc:graphicFrameChg chg="add del mod modGraphic">
          <ac:chgData name="Hrušovská Lenka" userId="S::hrusovska@panska.cz::3f14b21a-d522-40bb-b69f-988d6dd3d1a9" providerId="AD" clId="Web-{00000000-0000-0000-0000-000000000000}" dt="2026-08-31T07:30:32.463" v="194"/>
          <ac:graphicFrameMkLst>
            <pc:docMk/>
            <pc:sldMk cId="190281567" sldId="263"/>
            <ac:graphicFrameMk id="10" creationId="{59CDF792-CEF4-B8FF-7034-3AFBC8D9A761}"/>
          </ac:graphicFrameMkLst>
        </pc:graphicFrameChg>
        <pc:graphicFrameChg chg="add del mod">
          <ac:chgData name="Hrušovská Lenka" userId="S::hrusovska@panska.cz::3f14b21a-d522-40bb-b69f-988d6dd3d1a9" providerId="AD" clId="Web-{00000000-0000-0000-0000-000000000000}" dt="2026-08-31T07:30:25.823" v="190"/>
          <ac:graphicFrameMkLst>
            <pc:docMk/>
            <pc:sldMk cId="190281567" sldId="263"/>
            <ac:graphicFrameMk id="12" creationId="{A6B7A7D2-4378-9C78-BAEF-8FCBADB09A74}"/>
          </ac:graphicFrameMkLst>
        </pc:graphicFrameChg>
        <pc:graphicFrameChg chg="add mod modGraphic">
          <ac:chgData name="Hrušovská Lenka" userId="S::hrusovska@panska.cz::3f14b21a-d522-40bb-b69f-988d6dd3d1a9" providerId="AD" clId="Web-{00000000-0000-0000-0000-000000000000}" dt="2026-08-31T07:36:06.273" v="280"/>
          <ac:graphicFrameMkLst>
            <pc:docMk/>
            <pc:sldMk cId="190281567" sldId="263"/>
            <ac:graphicFrameMk id="14" creationId="{F71CC566-EE6F-F73D-C9D4-D877EFC59CB0}"/>
          </ac:graphicFrameMkLst>
        </pc:graphicFrameChg>
        <pc:graphicFrameChg chg="add mod modGraphic">
          <ac:chgData name="Hrušovská Lenka" userId="S::hrusovska@panska.cz::3f14b21a-d522-40bb-b69f-988d6dd3d1a9" providerId="AD" clId="Web-{00000000-0000-0000-0000-000000000000}" dt="2026-08-31T07:31:39.935" v="207"/>
          <ac:graphicFrameMkLst>
            <pc:docMk/>
            <pc:sldMk cId="190281567" sldId="263"/>
            <ac:graphicFrameMk id="16" creationId="{0D2A752B-E599-30CA-0042-D0F32A4A6C78}"/>
          </ac:graphicFrameMkLst>
        </pc:graphicFrameChg>
      </pc:sldChg>
      <pc:sldChg chg="modSp">
        <pc:chgData name="Hrušovská Lenka" userId="S::hrusovska@panska.cz::3f14b21a-d522-40bb-b69f-988d6dd3d1a9" providerId="AD" clId="Web-{00000000-0000-0000-0000-000000000000}" dt="2026-08-31T07:05:57.426" v="73" actId="1076"/>
        <pc:sldMkLst>
          <pc:docMk/>
          <pc:sldMk cId="3249263120" sldId="264"/>
        </pc:sldMkLst>
        <pc:graphicFrameChg chg="mod modGraphic">
          <ac:chgData name="Hrušovská Lenka" userId="S::hrusovska@panska.cz::3f14b21a-d522-40bb-b69f-988d6dd3d1a9" providerId="AD" clId="Web-{00000000-0000-0000-0000-000000000000}" dt="2026-08-31T07:05:57.426" v="73" actId="1076"/>
          <ac:graphicFrameMkLst>
            <pc:docMk/>
            <pc:sldMk cId="3249263120" sldId="264"/>
            <ac:graphicFrameMk id="4" creationId="{16904E97-A1E3-0AC7-A913-587000F81701}"/>
          </ac:graphicFrameMkLst>
        </pc:graphicFrameChg>
      </pc:sldChg>
      <pc:sldChg chg="modSp new ord">
        <pc:chgData name="Hrušovská Lenka" userId="S::hrusovska@panska.cz::3f14b21a-d522-40bb-b69f-988d6dd3d1a9" providerId="AD" clId="Web-{00000000-0000-0000-0000-000000000000}" dt="2026-08-31T07:15:02.836" v="139" actId="20577"/>
        <pc:sldMkLst>
          <pc:docMk/>
          <pc:sldMk cId="1151750498" sldId="265"/>
        </pc:sldMkLst>
        <pc:spChg chg="mod">
          <ac:chgData name="Hrušovská Lenka" userId="S::hrusovska@panska.cz::3f14b21a-d522-40bb-b69f-988d6dd3d1a9" providerId="AD" clId="Web-{00000000-0000-0000-0000-000000000000}" dt="2026-08-31T07:14:04.865" v="108" actId="20577"/>
          <ac:spMkLst>
            <pc:docMk/>
            <pc:sldMk cId="1151750498" sldId="265"/>
            <ac:spMk id="2" creationId="{249968D2-B476-1B2E-E676-8D7537CC27E0}"/>
          </ac:spMkLst>
        </pc:spChg>
        <pc:spChg chg="mod">
          <ac:chgData name="Hrušovská Lenka" userId="S::hrusovska@panska.cz::3f14b21a-d522-40bb-b69f-988d6dd3d1a9" providerId="AD" clId="Web-{00000000-0000-0000-0000-000000000000}" dt="2026-08-31T07:15:02.836" v="139" actId="20577"/>
          <ac:spMkLst>
            <pc:docMk/>
            <pc:sldMk cId="1151750498" sldId="265"/>
            <ac:spMk id="3" creationId="{96576B76-B1B0-695D-955D-FFA2E53A1843}"/>
          </ac:spMkLst>
        </pc:spChg>
      </pc:sldChg>
      <pc:sldChg chg="addSp delSp modSp new">
        <pc:chgData name="Hrušovská Lenka" userId="S::hrusovska@panska.cz::3f14b21a-d522-40bb-b69f-988d6dd3d1a9" providerId="AD" clId="Web-{00000000-0000-0000-0000-000000000000}" dt="2026-08-31T07:39:18.124" v="336"/>
        <pc:sldMkLst>
          <pc:docMk/>
          <pc:sldMk cId="4132736152" sldId="266"/>
        </pc:sldMkLst>
        <pc:spChg chg="mod">
          <ac:chgData name="Hrušovská Lenka" userId="S::hrusovska@panska.cz::3f14b21a-d522-40bb-b69f-988d6dd3d1a9" providerId="AD" clId="Web-{00000000-0000-0000-0000-000000000000}" dt="2026-08-31T07:36:45.149" v="285" actId="20577"/>
          <ac:spMkLst>
            <pc:docMk/>
            <pc:sldMk cId="4132736152" sldId="266"/>
            <ac:spMk id="2" creationId="{6D5042A7-D82C-CFA6-E983-CAB0302AE805}"/>
          </ac:spMkLst>
        </pc:spChg>
        <pc:spChg chg="del">
          <ac:chgData name="Hrušovská Lenka" userId="S::hrusovska@panska.cz::3f14b21a-d522-40bb-b69f-988d6dd3d1a9" providerId="AD" clId="Web-{00000000-0000-0000-0000-000000000000}" dt="2026-08-31T07:37:02.728" v="286"/>
          <ac:spMkLst>
            <pc:docMk/>
            <pc:sldMk cId="4132736152" sldId="266"/>
            <ac:spMk id="3" creationId="{7BFE8223-7FE6-8295-7147-A1F192EEB145}"/>
          </ac:spMkLst>
        </pc:spChg>
        <pc:graphicFrameChg chg="add mod ord modGraphic">
          <ac:chgData name="Hrušovská Lenka" userId="S::hrusovska@panska.cz::3f14b21a-d522-40bb-b69f-988d6dd3d1a9" providerId="AD" clId="Web-{00000000-0000-0000-0000-000000000000}" dt="2026-08-31T07:38:30.294" v="320"/>
          <ac:graphicFrameMkLst>
            <pc:docMk/>
            <pc:sldMk cId="4132736152" sldId="266"/>
            <ac:graphicFrameMk id="5" creationId="{CBC7E4A1-5093-9B25-F9ED-8DAB00DE1178}"/>
          </ac:graphicFrameMkLst>
        </pc:graphicFrameChg>
        <pc:graphicFrameChg chg="add mod modGraphic">
          <ac:chgData name="Hrušovská Lenka" userId="S::hrusovska@panska.cz::3f14b21a-d522-40bb-b69f-988d6dd3d1a9" providerId="AD" clId="Web-{00000000-0000-0000-0000-000000000000}" dt="2026-08-31T07:38:37.731" v="322" actId="1076"/>
          <ac:graphicFrameMkLst>
            <pc:docMk/>
            <pc:sldMk cId="4132736152" sldId="266"/>
            <ac:graphicFrameMk id="7" creationId="{A5A09AD9-6B8A-E0D9-C483-A30790FED902}"/>
          </ac:graphicFrameMkLst>
        </pc:graphicFrameChg>
        <pc:graphicFrameChg chg="add mod modGraphic">
          <ac:chgData name="Hrušovská Lenka" userId="S::hrusovska@panska.cz::3f14b21a-d522-40bb-b69f-988d6dd3d1a9" providerId="AD" clId="Web-{00000000-0000-0000-0000-000000000000}" dt="2026-08-31T07:39:18.124" v="336"/>
          <ac:graphicFrameMkLst>
            <pc:docMk/>
            <pc:sldMk cId="4132736152" sldId="266"/>
            <ac:graphicFrameMk id="9" creationId="{8CC91986-1203-E4D5-D19B-BE83BF7D1C71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Vítejte v novém školním roce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1.9.2026</a:t>
            </a:r>
          </a:p>
        </p:txBody>
      </p:sp>
    </p:spTree>
    <p:extLst>
      <p:ext uri="{BB962C8B-B14F-4D97-AF65-F5344CB8AC3E}">
        <p14:creationId xmlns:p14="http://schemas.microsoft.com/office/powerpoint/2010/main" val="1252824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177" y="104311"/>
            <a:ext cx="9821646" cy="6649378"/>
          </a:xfrm>
          <a:prstGeom prst="rect">
            <a:avLst/>
          </a:prstGeom>
        </p:spPr>
      </p:pic>
      <p:sp>
        <p:nvSpPr>
          <p:cNvPr id="5" name="TextovéPole 6"/>
          <p:cNvSpPr txBox="1"/>
          <p:nvPr/>
        </p:nvSpPr>
        <p:spPr>
          <a:xfrm>
            <a:off x="11166764" y="6488668"/>
            <a:ext cx="1025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1.9.2026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7C0702D7-5F0F-3A3C-B1BB-216C49600A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5263" y="6055995"/>
            <a:ext cx="219075" cy="171450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500A5C8E-2FD2-55C5-320C-B588A79598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7423" y="6055995"/>
            <a:ext cx="219075" cy="17145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1D7E617F-5219-0479-6F92-4CDA2116E0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9583" y="6055995"/>
            <a:ext cx="219075" cy="17145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5D583EA3-377C-C5DA-6B07-64E44EAF51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1423" y="6055995"/>
            <a:ext cx="219075" cy="171450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D68BF50B-24A9-2BF8-33FD-38D32B6632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1865" y="5684837"/>
            <a:ext cx="209550" cy="161925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41213FC7-B469-51E2-E3C9-DEEC758B9B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9865" y="5684837"/>
            <a:ext cx="209550" cy="161925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770B442F-419B-9C56-4CA0-DC3D2FEB97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3864" y="5684836"/>
            <a:ext cx="209550" cy="161925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5E95F843-3A54-F463-BC16-8419DA0BF6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6183" y="5694995"/>
            <a:ext cx="209550" cy="16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352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cs-CZ" dirty="0"/>
              <a:t>Učitelé a předměty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11166764" y="6488668"/>
            <a:ext cx="1025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1.9.2026</a:t>
            </a:r>
          </a:p>
        </p:txBody>
      </p:sp>
      <p:graphicFrame>
        <p:nvGraphicFramePr>
          <p:cNvPr id="8" name="Zástupný obsah 3">
            <a:extLst>
              <a:ext uri="{FF2B5EF4-FFF2-40B4-BE49-F238E27FC236}">
                <a16:creationId xmlns:a16="http://schemas.microsoft.com/office/drawing/2014/main" id="{FD15C08C-99C7-48B4-AA59-435113689C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282521"/>
              </p:ext>
            </p:extLst>
          </p:nvPr>
        </p:nvGraphicFramePr>
        <p:xfrm>
          <a:off x="407324" y="989214"/>
          <a:ext cx="8019744" cy="56556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09279">
                  <a:extLst>
                    <a:ext uri="{9D8B030D-6E8A-4147-A177-3AD203B41FA5}">
                      <a16:colId xmlns:a16="http://schemas.microsoft.com/office/drawing/2014/main" val="1137598470"/>
                    </a:ext>
                  </a:extLst>
                </a:gridCol>
                <a:gridCol w="1393940">
                  <a:extLst>
                    <a:ext uri="{9D8B030D-6E8A-4147-A177-3AD203B41FA5}">
                      <a16:colId xmlns:a16="http://schemas.microsoft.com/office/drawing/2014/main" val="1701310231"/>
                    </a:ext>
                  </a:extLst>
                </a:gridCol>
                <a:gridCol w="2478997">
                  <a:extLst>
                    <a:ext uri="{9D8B030D-6E8A-4147-A177-3AD203B41FA5}">
                      <a16:colId xmlns:a16="http://schemas.microsoft.com/office/drawing/2014/main" val="1602346812"/>
                    </a:ext>
                  </a:extLst>
                </a:gridCol>
                <a:gridCol w="1337528">
                  <a:extLst>
                    <a:ext uri="{9D8B030D-6E8A-4147-A177-3AD203B41FA5}">
                      <a16:colId xmlns:a16="http://schemas.microsoft.com/office/drawing/2014/main" val="1105302404"/>
                    </a:ext>
                  </a:extLst>
                </a:gridCol>
              </a:tblGrid>
              <a:tr h="2084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>
                          <a:effectLst/>
                        </a:rPr>
                        <a:t>Předmět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>
                          <a:effectLst/>
                        </a:rPr>
                        <a:t>Zkratka</a:t>
                      </a:r>
                      <a:endParaRPr lang="cs-CZ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>
                          <a:effectLst/>
                        </a:rPr>
                        <a:t>Učitel</a:t>
                      </a:r>
                      <a:endParaRPr lang="cs-CZ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>
                          <a:effectLst/>
                        </a:rPr>
                        <a:t>Zkratka</a:t>
                      </a:r>
                      <a:endParaRPr lang="cs-CZ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94570365"/>
                  </a:ext>
                </a:extLst>
              </a:tr>
              <a:tr h="4772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>
                          <a:effectLst/>
                        </a:rPr>
                        <a:t>Fyzika, Matika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>
                          <a:effectLst/>
                        </a:rPr>
                        <a:t>F, M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>
                          <a:effectLst/>
                        </a:rPr>
                        <a:t>Hrušovská</a:t>
                      </a:r>
                      <a:endParaRPr lang="cs-CZ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>
                          <a:effectLst/>
                        </a:rPr>
                        <a:t>Hs</a:t>
                      </a:r>
                      <a:endParaRPr lang="cs-CZ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66152701"/>
                  </a:ext>
                </a:extLst>
              </a:tr>
              <a:tr h="6531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>
                          <a:effectLst/>
                        </a:rPr>
                        <a:t>Český jazyk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>
                          <a:effectLst/>
                        </a:rPr>
                        <a:t>C</a:t>
                      </a:r>
                      <a:endParaRPr lang="cs-CZ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Kácová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 err="1">
                          <a:effectLst/>
                        </a:rPr>
                        <a:t>Kr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64001227"/>
                  </a:ext>
                </a:extLst>
              </a:tr>
              <a:tr h="4772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>
                          <a:effectLst/>
                        </a:rPr>
                        <a:t>Dějepis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>
                          <a:effectLst/>
                        </a:rPr>
                        <a:t>D</a:t>
                      </a:r>
                      <a:endParaRPr lang="cs-CZ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Poláčková Jiřina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>
                          <a:effectLst/>
                          <a:latin typeface="+mn-lt"/>
                          <a:ea typeface="+mn-ea"/>
                          <a:cs typeface="+mn-cs"/>
                        </a:rPr>
                        <a:t>Po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72269245"/>
                  </a:ext>
                </a:extLst>
              </a:tr>
              <a:tr h="4772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>
                          <a:effectLst/>
                        </a:rPr>
                        <a:t>Odborné kreslení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>
                          <a:effectLst/>
                        </a:rPr>
                        <a:t>OK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Machalová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 err="1">
                          <a:effectLst/>
                          <a:latin typeface="+mn-lt"/>
                          <a:ea typeface="+mn-ea"/>
                          <a:cs typeface="+mn-cs"/>
                        </a:rPr>
                        <a:t>Ma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43986337"/>
                  </a:ext>
                </a:extLst>
              </a:tr>
              <a:tr h="4772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>
                          <a:effectLst/>
                        </a:rPr>
                        <a:t>Informatika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>
                          <a:effectLst/>
                        </a:rPr>
                        <a:t>I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Matějková</a:t>
                      </a:r>
                      <a:r>
                        <a:rPr lang="cs-CZ" sz="24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Hana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 err="1">
                          <a:effectLst/>
                        </a:rPr>
                        <a:t>Mj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58654191"/>
                  </a:ext>
                </a:extLst>
              </a:tr>
              <a:tr h="4772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>
                          <a:effectLst/>
                        </a:rPr>
                        <a:t>Anglický jazyk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>
                          <a:effectLst/>
                        </a:rPr>
                        <a:t>A /A 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Kozáková/Študentová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 err="1">
                          <a:effectLst/>
                        </a:rPr>
                        <a:t>Kj</a:t>
                      </a:r>
                      <a:r>
                        <a:rPr lang="cs-CZ" sz="2400" dirty="0">
                          <a:effectLst/>
                        </a:rPr>
                        <a:t>/</a:t>
                      </a:r>
                      <a:r>
                        <a:rPr lang="cs-CZ" sz="2400" dirty="0" err="1">
                          <a:effectLst/>
                        </a:rPr>
                        <a:t>Su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1600448"/>
                  </a:ext>
                </a:extLst>
              </a:tr>
              <a:tr h="4772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>
                          <a:effectLst/>
                        </a:rPr>
                        <a:t>Výtvarná praxe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>
                          <a:effectLst/>
                        </a:rPr>
                        <a:t>VX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Jelínková/ </a:t>
                      </a:r>
                      <a:r>
                        <a:rPr lang="cs-CZ" sz="2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Hausenblasova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 err="1">
                          <a:effectLst/>
                        </a:rPr>
                        <a:t>Jk</a:t>
                      </a:r>
                      <a:r>
                        <a:rPr lang="cs-CZ" sz="2400" dirty="0">
                          <a:effectLst/>
                        </a:rPr>
                        <a:t>/Ha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26564651"/>
                  </a:ext>
                </a:extLst>
              </a:tr>
              <a:tr h="4772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Fotografická praxe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Kliment/</a:t>
                      </a:r>
                      <a:r>
                        <a:rPr lang="cs-CZ" sz="24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Kačerová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 err="1">
                          <a:effectLst/>
                        </a:rPr>
                        <a:t>Kt</a:t>
                      </a:r>
                      <a:r>
                        <a:rPr lang="cs-CZ" sz="2400" dirty="0">
                          <a:effectLst/>
                        </a:rPr>
                        <a:t>/</a:t>
                      </a:r>
                      <a:r>
                        <a:rPr lang="cs-CZ" sz="2400" dirty="0" err="1">
                          <a:effectLst/>
                        </a:rPr>
                        <a:t>Kc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75021281"/>
                  </a:ext>
                </a:extLst>
              </a:tr>
              <a:tr h="6514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>
                          <a:effectLst/>
                        </a:rPr>
                        <a:t>Tělesná výchova </a:t>
                      </a:r>
                      <a:endParaRPr lang="cs-CZ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>
                          <a:effectLst/>
                        </a:rPr>
                        <a:t>TV – </a:t>
                      </a:r>
                      <a:r>
                        <a:rPr lang="cs-CZ" sz="1600" dirty="0">
                          <a:effectLst/>
                        </a:rPr>
                        <a:t>A1, A2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Hadrava/ Svárovská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 err="1">
                          <a:effectLst/>
                        </a:rPr>
                        <a:t>Hd</a:t>
                      </a:r>
                      <a:r>
                        <a:rPr lang="cs-CZ" sz="2400" dirty="0">
                          <a:effectLst/>
                        </a:rPr>
                        <a:t>/</a:t>
                      </a:r>
                      <a:r>
                        <a:rPr lang="cs-CZ" sz="2400" dirty="0" err="1">
                          <a:effectLst/>
                        </a:rPr>
                        <a:t>Sv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68677080"/>
                  </a:ext>
                </a:extLst>
              </a:tr>
              <a:tr h="4772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Studiová technika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>
                          <a:effectLst/>
                        </a:rPr>
                        <a:t>ST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Janecký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 err="1">
                          <a:effectLst/>
                        </a:rPr>
                        <a:t>Jj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580922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6972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obsah 3">
            <a:extLst>
              <a:ext uri="{FF2B5EF4-FFF2-40B4-BE49-F238E27FC236}">
                <a16:creationId xmlns:a16="http://schemas.microsoft.com/office/drawing/2014/main" id="{16904E97-A1E3-0AC7-A913-587000F817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1439878"/>
              </p:ext>
            </p:extLst>
          </p:nvPr>
        </p:nvGraphicFramePr>
        <p:xfrm>
          <a:off x="434296" y="471451"/>
          <a:ext cx="8192276" cy="47965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69717">
                  <a:extLst>
                    <a:ext uri="{9D8B030D-6E8A-4147-A177-3AD203B41FA5}">
                      <a16:colId xmlns:a16="http://schemas.microsoft.com/office/drawing/2014/main" val="1137598470"/>
                    </a:ext>
                  </a:extLst>
                </a:gridCol>
                <a:gridCol w="1423929">
                  <a:extLst>
                    <a:ext uri="{9D8B030D-6E8A-4147-A177-3AD203B41FA5}">
                      <a16:colId xmlns:a16="http://schemas.microsoft.com/office/drawing/2014/main" val="1701310231"/>
                    </a:ext>
                  </a:extLst>
                </a:gridCol>
                <a:gridCol w="2117157">
                  <a:extLst>
                    <a:ext uri="{9D8B030D-6E8A-4147-A177-3AD203B41FA5}">
                      <a16:colId xmlns:a16="http://schemas.microsoft.com/office/drawing/2014/main" val="1602346812"/>
                    </a:ext>
                  </a:extLst>
                </a:gridCol>
                <a:gridCol w="1781473">
                  <a:extLst>
                    <a:ext uri="{9D8B030D-6E8A-4147-A177-3AD203B41FA5}">
                      <a16:colId xmlns:a16="http://schemas.microsoft.com/office/drawing/2014/main" val="1105302404"/>
                    </a:ext>
                  </a:extLst>
                </a:gridCol>
              </a:tblGrid>
              <a:tr h="3914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>
                          <a:effectLst/>
                        </a:rPr>
                        <a:t>Předmět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>
                          <a:effectLst/>
                        </a:rPr>
                        <a:t>Zkratka</a:t>
                      </a:r>
                      <a:endParaRPr lang="cs-CZ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>
                          <a:effectLst/>
                        </a:rPr>
                        <a:t>Učitel</a:t>
                      </a:r>
                      <a:endParaRPr lang="cs-CZ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>
                          <a:effectLst/>
                        </a:rPr>
                        <a:t>Zkratka</a:t>
                      </a:r>
                      <a:endParaRPr lang="cs-CZ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94570365"/>
                  </a:ext>
                </a:extLst>
              </a:tr>
              <a:tr h="7828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Filmová a televizní produkce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FP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Šmejkalová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>
                          <a:effectLst/>
                          <a:latin typeface="Calibri"/>
                          <a:ea typeface="Calibri"/>
                          <a:cs typeface="Times New Roman"/>
                        </a:rPr>
                        <a:t>Sm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28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>
                          <a:effectLst/>
                          <a:latin typeface="Calibri"/>
                          <a:ea typeface="Calibri"/>
                          <a:cs typeface="Times New Roman"/>
                        </a:rPr>
                        <a:t>Estetika filmu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EF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Pochobradská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>
                          <a:effectLst/>
                          <a:latin typeface="Calibri"/>
                          <a:ea typeface="Calibri"/>
                          <a:cs typeface="Times New Roman"/>
                        </a:rPr>
                        <a:t>Pm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28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Počítačová grafika a animace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>
                          <a:effectLst/>
                          <a:latin typeface="Calibri"/>
                          <a:ea typeface="Calibri"/>
                          <a:cs typeface="Times New Roman"/>
                        </a:rPr>
                        <a:t>Kulišťák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66152701"/>
                  </a:ext>
                </a:extLst>
              </a:tr>
              <a:tr h="6788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Výtvarné umění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>
                          <a:effectLst/>
                        </a:rPr>
                        <a:t>VU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>
                          <a:effectLst/>
                          <a:latin typeface="Calibri"/>
                          <a:ea typeface="Calibri"/>
                          <a:cs typeface="Times New Roman"/>
                        </a:rPr>
                        <a:t>Šnajdar</a:t>
                      </a:r>
                      <a:r>
                        <a:rPr lang="cs-CZ" sz="2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Filip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>
                          <a:effectLst/>
                        </a:rPr>
                        <a:t>Sf</a:t>
                      </a:r>
                      <a:endParaRPr lang="cs-CZ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64001227"/>
                  </a:ext>
                </a:extLst>
              </a:tr>
              <a:tr h="13775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>
                          <a:effectLst/>
                        </a:rPr>
                        <a:t>Filmová a televizní praxe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TX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>
                          <a:effectLst/>
                          <a:latin typeface="Calibri"/>
                          <a:ea typeface="Calibri"/>
                          <a:cs typeface="Times New Roman"/>
                        </a:rPr>
                        <a:t>Matysíková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>
                          <a:effectLst/>
                          <a:latin typeface="Calibri"/>
                          <a:ea typeface="Calibri"/>
                          <a:cs typeface="Times New Roman"/>
                        </a:rPr>
                        <a:t>Šnajdar</a:t>
                      </a:r>
                      <a:r>
                        <a:rPr lang="cs-CZ" sz="2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Jakub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Šlégr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>
                          <a:effectLst/>
                          <a:latin typeface="Calibri"/>
                          <a:ea typeface="Calibri"/>
                          <a:cs typeface="Times New Roman"/>
                        </a:rPr>
                        <a:t>Sj</a:t>
                      </a:r>
                      <a:endParaRPr lang="cs-CZ" sz="2400" baseline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2400" baseline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Ss</a:t>
                      </a:r>
                      <a:endParaRPr lang="cs-C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43986337"/>
                  </a:ext>
                </a:extLst>
              </a:tr>
            </a:tbl>
          </a:graphicData>
        </a:graphic>
      </p:graphicFrame>
      <p:sp>
        <p:nvSpPr>
          <p:cNvPr id="5" name="TextovéPole 6"/>
          <p:cNvSpPr txBox="1"/>
          <p:nvPr/>
        </p:nvSpPr>
        <p:spPr>
          <a:xfrm>
            <a:off x="11166764" y="6488668"/>
            <a:ext cx="1025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1.9.2026</a:t>
            </a:r>
          </a:p>
        </p:txBody>
      </p:sp>
    </p:spTree>
    <p:extLst>
      <p:ext uri="{BB962C8B-B14F-4D97-AF65-F5344CB8AC3E}">
        <p14:creationId xmlns:p14="http://schemas.microsoft.com/office/powerpoint/2010/main" val="3249263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Administrace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021203"/>
          </a:xfrm>
        </p:spPr>
        <p:txBody>
          <a:bodyPr/>
          <a:lstStyle/>
          <a:p>
            <a:pPr marL="305435" indent="-305435"/>
            <a:r>
              <a:rPr lang="cs-CZ" sz="2400" dirty="0"/>
              <a:t>rozdání vysvědčení</a:t>
            </a:r>
          </a:p>
          <a:p>
            <a:pPr marL="305435" indent="-305435"/>
            <a:r>
              <a:rPr lang="cs-CZ" sz="2400"/>
              <a:t>rozdělení do skupin (TV nově podle angličtiny)</a:t>
            </a:r>
          </a:p>
          <a:p>
            <a:pPr marL="305435" indent="-305435"/>
            <a:r>
              <a:rPr lang="cs-CZ" sz="2400" dirty="0"/>
              <a:t>potvrzení o studiu</a:t>
            </a:r>
          </a:p>
          <a:p>
            <a:pPr marL="305435" indent="-305435"/>
            <a:r>
              <a:rPr lang="cs-CZ" sz="2400" dirty="0"/>
              <a:t>vstup do Panské bez ISIC</a:t>
            </a:r>
          </a:p>
        </p:txBody>
      </p:sp>
      <p:sp>
        <p:nvSpPr>
          <p:cNvPr id="5" name="TextovéPole 6"/>
          <p:cNvSpPr txBox="1"/>
          <p:nvPr/>
        </p:nvSpPr>
        <p:spPr>
          <a:xfrm>
            <a:off x="11166764" y="6488668"/>
            <a:ext cx="1025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1.9.2026</a:t>
            </a:r>
          </a:p>
        </p:txBody>
      </p:sp>
    </p:spTree>
    <p:extLst>
      <p:ext uri="{BB962C8B-B14F-4D97-AF65-F5344CB8AC3E}">
        <p14:creationId xmlns:p14="http://schemas.microsoft.com/office/powerpoint/2010/main" val="3336255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Program na zítra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05435" indent="-305435"/>
            <a:r>
              <a:rPr lang="cs-CZ" sz="2400" dirty="0"/>
              <a:t>2.-6. vyučovací hodina ve Štupartské učebna S9</a:t>
            </a:r>
          </a:p>
          <a:p>
            <a:pPr marL="305435" indent="-305435"/>
            <a:r>
              <a:rPr lang="cs-CZ" sz="2400" dirty="0"/>
              <a:t>2. a 3. hodina -  třídnická hodina (kontrola údajů – maily, telefoty rodičů) a příprava nástěnky</a:t>
            </a:r>
          </a:p>
          <a:p>
            <a:pPr marL="305435" indent="-305435"/>
            <a:r>
              <a:rPr lang="cs-CZ" sz="2400" dirty="0"/>
              <a:t>4. hodina –IT poučení</a:t>
            </a:r>
          </a:p>
          <a:p>
            <a:pPr marL="305435" indent="-305435"/>
            <a:r>
              <a:rPr lang="cs-CZ" sz="2400" dirty="0"/>
              <a:t>5. hodina – FX poučení</a:t>
            </a:r>
          </a:p>
          <a:p>
            <a:pPr marL="305435" indent="-305435"/>
            <a:r>
              <a:rPr lang="cs-CZ" sz="2400" dirty="0"/>
              <a:t>6. hodina – TX poučení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696" y="5695308"/>
            <a:ext cx="6735115" cy="504895"/>
          </a:xfrm>
          <a:prstGeom prst="rect">
            <a:avLst/>
          </a:prstGeom>
        </p:spPr>
      </p:pic>
      <p:sp>
        <p:nvSpPr>
          <p:cNvPr id="10" name="TextovéPole 6"/>
          <p:cNvSpPr txBox="1"/>
          <p:nvPr/>
        </p:nvSpPr>
        <p:spPr>
          <a:xfrm>
            <a:off x="11166764" y="6488668"/>
            <a:ext cx="1025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1.9.2026</a:t>
            </a:r>
          </a:p>
        </p:txBody>
      </p:sp>
    </p:spTree>
    <p:extLst>
      <p:ext uri="{BB962C8B-B14F-4D97-AF65-F5344CB8AC3E}">
        <p14:creationId xmlns:p14="http://schemas.microsoft.com/office/powerpoint/2010/main" val="3066090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49968D2-B476-1B2E-E676-8D7537CC2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CO zítra na Třídnické hodině?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6576B76-B1B0-695D-955D-FFA2E53A18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05435" indent="-305435"/>
            <a:endParaRPr lang="cs-CZ" sz="2400" dirty="0"/>
          </a:p>
          <a:p>
            <a:pPr marL="305435" indent="-305435"/>
            <a:r>
              <a:rPr lang="cs-CZ" sz="2400"/>
              <a:t>focení třídy (případně skupinek)</a:t>
            </a:r>
          </a:p>
          <a:p>
            <a:pPr marL="305435" indent="-305435"/>
            <a:r>
              <a:rPr lang="cs-CZ" sz="2400"/>
              <a:t>donést 250,- Kč na ISIC (ideálně do čtvrtka, kdo chce známku teď)</a:t>
            </a:r>
            <a:endParaRPr lang="cs-CZ" sz="2400">
              <a:solidFill>
                <a:srgbClr val="3D3D3D"/>
              </a:solidFill>
            </a:endParaRPr>
          </a:p>
          <a:p>
            <a:pPr marL="305435" indent="-305435"/>
            <a:r>
              <a:rPr lang="cs-CZ" sz="2400"/>
              <a:t>nástěnka – vybrat fotky – vložit na Teams – společnou mám</a:t>
            </a:r>
            <a:endParaRPr lang="cs-CZ" sz="2400">
              <a:solidFill>
                <a:srgbClr val="3D3D3D"/>
              </a:solidFill>
            </a:endParaRPr>
          </a:p>
          <a:p>
            <a:pPr marL="305435" indent="-305435"/>
            <a:r>
              <a:rPr lang="cs-CZ" sz="2400"/>
              <a:t>kontrola údajů v bakalářích (i rodičů – zítra)</a:t>
            </a:r>
            <a:endParaRPr lang="en-US" sz="2400">
              <a:solidFill>
                <a:srgbClr val="000000"/>
              </a:solidFill>
            </a:endParaRPr>
          </a:p>
          <a:p>
            <a:pPr marL="305435" indent="-305435"/>
            <a:endParaRPr lang="cs-CZ" sz="2000" dirty="0"/>
          </a:p>
          <a:p>
            <a:pPr marL="305435" indent="-305435"/>
            <a:endParaRPr lang="cs-CZ" sz="2000" dirty="0"/>
          </a:p>
          <a:p>
            <a:pPr marL="305435" indent="-305435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51750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Rozdělení podle A – Je správně?</a:t>
            </a:r>
          </a:p>
        </p:txBody>
      </p:sp>
      <p:sp>
        <p:nvSpPr>
          <p:cNvPr id="7" name="Zástupný symbol pro obsah 6"/>
          <p:cNvSpPr>
            <a:spLocks noGrp="1"/>
          </p:cNvSpPr>
          <p:nvPr>
            <p:ph idx="1"/>
          </p:nvPr>
        </p:nvSpPr>
        <p:spPr>
          <a:xfrm>
            <a:off x="514691" y="1958488"/>
            <a:ext cx="10300168" cy="554107"/>
          </a:xfrm>
        </p:spPr>
        <p:txBody>
          <a:bodyPr/>
          <a:lstStyle/>
          <a:p>
            <a:pPr marL="305435" indent="-305435"/>
            <a:r>
              <a:rPr lang="cs-CZ" dirty="0"/>
              <a:t>Študentová                                                Kozáková</a:t>
            </a:r>
          </a:p>
        </p:txBody>
      </p:sp>
      <p:graphicFrame>
        <p:nvGraphicFramePr>
          <p:cNvPr id="14" name="Tabulka 13">
            <a:extLst>
              <a:ext uri="{FF2B5EF4-FFF2-40B4-BE49-F238E27FC236}">
                <a16:creationId xmlns:a16="http://schemas.microsoft.com/office/drawing/2014/main" id="{F71CC566-EE6F-F73D-C9D4-D877EFC59C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8541713"/>
              </p:ext>
            </p:extLst>
          </p:nvPr>
        </p:nvGraphicFramePr>
        <p:xfrm>
          <a:off x="440575" y="2590800"/>
          <a:ext cx="3347288" cy="400519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77805">
                  <a:extLst>
                    <a:ext uri="{9D8B030D-6E8A-4147-A177-3AD203B41FA5}">
                      <a16:colId xmlns:a16="http://schemas.microsoft.com/office/drawing/2014/main" val="1652891544"/>
                    </a:ext>
                  </a:extLst>
                </a:gridCol>
                <a:gridCol w="1514250">
                  <a:extLst>
                    <a:ext uri="{9D8B030D-6E8A-4147-A177-3AD203B41FA5}">
                      <a16:colId xmlns:a16="http://schemas.microsoft.com/office/drawing/2014/main" val="1299991116"/>
                    </a:ext>
                  </a:extLst>
                </a:gridCol>
                <a:gridCol w="1255233">
                  <a:extLst>
                    <a:ext uri="{9D8B030D-6E8A-4147-A177-3AD203B41FA5}">
                      <a16:colId xmlns:a16="http://schemas.microsoft.com/office/drawing/2014/main" val="3218994735"/>
                    </a:ext>
                  </a:extLst>
                </a:gridCol>
              </a:tblGrid>
              <a:tr h="30809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Arazim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Ondřej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8871431"/>
                  </a:ext>
                </a:extLst>
              </a:tr>
              <a:tr h="30809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dirty="0">
                          <a:effectLst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dirty="0" smtClean="0">
                          <a:effectLst/>
                        </a:rPr>
                        <a:t>Běhalová</a:t>
                      </a:r>
                      <a:endParaRPr lang="cs-CZ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dirty="0" smtClean="0">
                          <a:effectLst/>
                        </a:rPr>
                        <a:t>Denisa</a:t>
                      </a:r>
                      <a:endParaRPr lang="cs-CZ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0402795"/>
                  </a:ext>
                </a:extLst>
              </a:tr>
              <a:tr h="30809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dirty="0">
                          <a:effectLst/>
                        </a:rPr>
                        <a:t>Bendová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dirty="0">
                          <a:effectLst/>
                        </a:rPr>
                        <a:t>Iva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4444690"/>
                  </a:ext>
                </a:extLst>
              </a:tr>
              <a:tr h="30809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Cempírek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Oto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1361569"/>
                  </a:ext>
                </a:extLst>
              </a:tr>
              <a:tr h="30809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Hájek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Mikuláš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4444149"/>
                  </a:ext>
                </a:extLst>
              </a:tr>
              <a:tr h="30809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Janoušová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Alena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0537519"/>
                  </a:ext>
                </a:extLst>
              </a:tr>
              <a:tr h="30809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Kokstein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Max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4203506"/>
                  </a:ext>
                </a:extLst>
              </a:tr>
              <a:tr h="30809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Kubecová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Tatiana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2954135"/>
                  </a:ext>
                </a:extLst>
              </a:tr>
              <a:tr h="30809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Mačkalová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Juliette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2369863"/>
                  </a:ext>
                </a:extLst>
              </a:tr>
              <a:tr h="30809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Novotný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Kryštof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942984"/>
                  </a:ext>
                </a:extLst>
              </a:tr>
              <a:tr h="30809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Voksová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Emma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4818115"/>
                  </a:ext>
                </a:extLst>
              </a:tr>
              <a:tr h="30809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dirty="0">
                          <a:effectLst/>
                        </a:rPr>
                        <a:t>12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Zvěřina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Jan Josef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0101264"/>
                  </a:ext>
                </a:extLst>
              </a:tr>
              <a:tr h="30809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dirty="0" smtClean="0">
                          <a:effectLst/>
                        </a:rPr>
                        <a:t>13</a:t>
                      </a:r>
                      <a:endParaRPr lang="cs-CZ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solidFill>
                            <a:srgbClr val="FF0000"/>
                          </a:solidFill>
                          <a:effectLst/>
                        </a:rPr>
                        <a:t>Křížek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dirty="0">
                          <a:solidFill>
                            <a:srgbClr val="FF0000"/>
                          </a:solidFill>
                          <a:effectLst/>
                        </a:rPr>
                        <a:t>Max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3221722"/>
                  </a:ext>
                </a:extLst>
              </a:tr>
            </a:tbl>
          </a:graphicData>
        </a:graphic>
      </p:graphicFrame>
      <p:graphicFrame>
        <p:nvGraphicFramePr>
          <p:cNvPr id="16" name="Tabulka 15">
            <a:extLst>
              <a:ext uri="{FF2B5EF4-FFF2-40B4-BE49-F238E27FC236}">
                <a16:creationId xmlns:a16="http://schemas.microsoft.com/office/drawing/2014/main" id="{0D2A752B-E599-30CA-0042-D0F32A4A6C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594838"/>
              </p:ext>
            </p:extLst>
          </p:nvPr>
        </p:nvGraphicFramePr>
        <p:xfrm>
          <a:off x="5171440" y="2590800"/>
          <a:ext cx="4023112" cy="411573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82947">
                  <a:extLst>
                    <a:ext uri="{9D8B030D-6E8A-4147-A177-3AD203B41FA5}">
                      <a16:colId xmlns:a16="http://schemas.microsoft.com/office/drawing/2014/main" val="2512585382"/>
                    </a:ext>
                  </a:extLst>
                </a:gridCol>
                <a:gridCol w="1789795">
                  <a:extLst>
                    <a:ext uri="{9D8B030D-6E8A-4147-A177-3AD203B41FA5}">
                      <a16:colId xmlns:a16="http://schemas.microsoft.com/office/drawing/2014/main" val="669354185"/>
                    </a:ext>
                  </a:extLst>
                </a:gridCol>
                <a:gridCol w="1550370">
                  <a:extLst>
                    <a:ext uri="{9D8B030D-6E8A-4147-A177-3AD203B41FA5}">
                      <a16:colId xmlns:a16="http://schemas.microsoft.com/office/drawing/2014/main" val="3300189924"/>
                    </a:ext>
                  </a:extLst>
                </a:gridCol>
              </a:tblGrid>
              <a:tr h="2939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Baďurová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Julie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1239412"/>
                  </a:ext>
                </a:extLst>
              </a:tr>
              <a:tr h="2939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Beberová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Julie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6444392"/>
                  </a:ext>
                </a:extLst>
              </a:tr>
              <a:tr h="2939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Černý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Antonín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4807067"/>
                  </a:ext>
                </a:extLst>
              </a:tr>
              <a:tr h="2939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Jonák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Adam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7484157"/>
                  </a:ext>
                </a:extLst>
              </a:tr>
              <a:tr h="2939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Kašparovský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Vincenc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7228296"/>
                  </a:ext>
                </a:extLst>
              </a:tr>
              <a:tr h="2939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Liamaev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Jurij Danilovič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8531815"/>
                  </a:ext>
                </a:extLst>
              </a:tr>
              <a:tr h="2939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Martinů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Nela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7479592"/>
                  </a:ext>
                </a:extLst>
              </a:tr>
              <a:tr h="2939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Procházková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Elena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8886990"/>
                  </a:ext>
                </a:extLst>
              </a:tr>
              <a:tr h="2939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Raev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Teodor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7669276"/>
                  </a:ext>
                </a:extLst>
              </a:tr>
              <a:tr h="2939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Sehnoutka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Vojtěch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2005572"/>
                  </a:ext>
                </a:extLst>
              </a:tr>
              <a:tr h="2939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Suchý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Matyáš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1049956"/>
                  </a:ext>
                </a:extLst>
              </a:tr>
              <a:tr h="2939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12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Zámečník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Jan Jakub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3613303"/>
                  </a:ext>
                </a:extLst>
              </a:tr>
              <a:tr h="2939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13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Zeman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Tomáš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1853972"/>
                  </a:ext>
                </a:extLst>
              </a:tr>
              <a:tr h="2939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14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Žilavá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Lucie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53967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2815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Rozdělení do skupin – čtvrtiny</a:t>
            </a:r>
            <a:endParaRPr lang="cs-CZ" dirty="0"/>
          </a:p>
        </p:txBody>
      </p:sp>
      <p:graphicFrame>
        <p:nvGraphicFramePr>
          <p:cNvPr id="5" name="Zástupný obsah 4">
            <a:extLst>
              <a:ext uri="{FF2B5EF4-FFF2-40B4-BE49-F238E27FC236}">
                <a16:creationId xmlns:a16="http://schemas.microsoft.com/office/drawing/2014/main" id="{1876B094-FBBF-1348-1E06-E4A97D2FB4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0854568"/>
              </p:ext>
            </p:extLst>
          </p:nvPr>
        </p:nvGraphicFramePr>
        <p:xfrm>
          <a:off x="581025" y="2181225"/>
          <a:ext cx="4030588" cy="20175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54428">
                  <a:extLst>
                    <a:ext uri="{9D8B030D-6E8A-4147-A177-3AD203B41FA5}">
                      <a16:colId xmlns:a16="http://schemas.microsoft.com/office/drawing/2014/main" val="4065379073"/>
                    </a:ext>
                  </a:extLst>
                </a:gridCol>
                <a:gridCol w="1481835">
                  <a:extLst>
                    <a:ext uri="{9D8B030D-6E8A-4147-A177-3AD203B41FA5}">
                      <a16:colId xmlns:a16="http://schemas.microsoft.com/office/drawing/2014/main" val="925032909"/>
                    </a:ext>
                  </a:extLst>
                </a:gridCol>
                <a:gridCol w="948374">
                  <a:extLst>
                    <a:ext uri="{9D8B030D-6E8A-4147-A177-3AD203B41FA5}">
                      <a16:colId xmlns:a16="http://schemas.microsoft.com/office/drawing/2014/main" val="1862064626"/>
                    </a:ext>
                  </a:extLst>
                </a:gridCol>
                <a:gridCol w="395155">
                  <a:extLst>
                    <a:ext uri="{9D8B030D-6E8A-4147-A177-3AD203B41FA5}">
                      <a16:colId xmlns:a16="http://schemas.microsoft.com/office/drawing/2014/main" val="2340185435"/>
                    </a:ext>
                  </a:extLst>
                </a:gridCol>
                <a:gridCol w="375398">
                  <a:extLst>
                    <a:ext uri="{9D8B030D-6E8A-4147-A177-3AD203B41FA5}">
                      <a16:colId xmlns:a16="http://schemas.microsoft.com/office/drawing/2014/main" val="550400064"/>
                    </a:ext>
                  </a:extLst>
                </a:gridCol>
                <a:gridCol w="375398">
                  <a:extLst>
                    <a:ext uri="{9D8B030D-6E8A-4147-A177-3AD203B41FA5}">
                      <a16:colId xmlns:a16="http://schemas.microsoft.com/office/drawing/2014/main" val="3048511092"/>
                    </a:ext>
                  </a:extLst>
                </a:gridCol>
              </a:tblGrid>
              <a:tr h="2937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Arazim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Ondřej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Kc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Ha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4516123"/>
                  </a:ext>
                </a:extLst>
              </a:tr>
              <a:tr h="2937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dirty="0" smtClean="0">
                          <a:effectLst/>
                        </a:rPr>
                        <a:t>2</a:t>
                      </a:r>
                    </a:p>
                    <a:p>
                      <a:pPr>
                        <a:buNone/>
                      </a:pPr>
                      <a:r>
                        <a:rPr lang="cs-CZ" dirty="0" smtClean="0">
                          <a:effectLst/>
                        </a:rPr>
                        <a:t>3</a:t>
                      </a:r>
                      <a:endParaRPr lang="cs-CZ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dirty="0" smtClean="0">
                          <a:effectLst/>
                        </a:rPr>
                        <a:t>Běhalová</a:t>
                      </a:r>
                    </a:p>
                    <a:p>
                      <a:pPr>
                        <a:buNone/>
                      </a:pPr>
                      <a:r>
                        <a:rPr lang="cs-CZ" dirty="0" smtClean="0">
                          <a:effectLst/>
                        </a:rPr>
                        <a:t>Bendová</a:t>
                      </a:r>
                      <a:endParaRPr lang="cs-CZ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dirty="0" smtClean="0">
                          <a:effectLst/>
                        </a:rPr>
                        <a:t>Denisa</a:t>
                      </a:r>
                    </a:p>
                    <a:p>
                      <a:pPr>
                        <a:buNone/>
                      </a:pPr>
                      <a:r>
                        <a:rPr lang="cs-CZ" dirty="0" smtClean="0">
                          <a:effectLst/>
                        </a:rPr>
                        <a:t>Iva</a:t>
                      </a:r>
                      <a:endParaRPr lang="cs-CZ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dirty="0" smtClean="0">
                          <a:effectLst/>
                        </a:rPr>
                        <a:t>I</a:t>
                      </a:r>
                    </a:p>
                    <a:p>
                      <a:pPr>
                        <a:buNone/>
                      </a:pPr>
                      <a:r>
                        <a:rPr lang="cs-CZ" dirty="0" smtClean="0">
                          <a:effectLst/>
                        </a:rPr>
                        <a:t>1</a:t>
                      </a:r>
                      <a:endParaRPr lang="cs-CZ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dirty="0" err="1" smtClean="0">
                          <a:effectLst/>
                        </a:rPr>
                        <a:t>Kc</a:t>
                      </a:r>
                      <a:endParaRPr lang="cs-CZ" dirty="0" smtClean="0">
                        <a:effectLst/>
                      </a:endParaRPr>
                    </a:p>
                    <a:p>
                      <a:pPr>
                        <a:buNone/>
                      </a:pPr>
                      <a:r>
                        <a:rPr lang="cs-CZ" dirty="0" err="1" smtClean="0">
                          <a:effectLst/>
                        </a:rPr>
                        <a:t>Kc</a:t>
                      </a:r>
                      <a:endParaRPr lang="cs-CZ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dirty="0" smtClean="0">
                          <a:effectLst/>
                        </a:rPr>
                        <a:t>Ha</a:t>
                      </a:r>
                    </a:p>
                    <a:p>
                      <a:pPr>
                        <a:buNone/>
                      </a:pPr>
                      <a:r>
                        <a:rPr lang="cs-CZ" dirty="0" smtClean="0">
                          <a:effectLst/>
                        </a:rPr>
                        <a:t>Ha</a:t>
                      </a:r>
                      <a:endParaRPr lang="cs-CZ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3780166"/>
                  </a:ext>
                </a:extLst>
              </a:tr>
              <a:tr h="2937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dirty="0">
                          <a:effectLst/>
                        </a:rPr>
                        <a:t>4</a:t>
                      </a:r>
                      <a:endParaRPr lang="cs-CZ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Cempírek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Oto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Kc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Ha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0428378"/>
                  </a:ext>
                </a:extLst>
              </a:tr>
              <a:tr h="2937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dirty="0">
                          <a:effectLst/>
                        </a:rPr>
                        <a:t>5</a:t>
                      </a:r>
                      <a:endParaRPr lang="cs-CZ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Hájek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Mikuláš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Kc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Ha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4680512"/>
                  </a:ext>
                </a:extLst>
              </a:tr>
              <a:tr h="2937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dirty="0">
                          <a:effectLst/>
                        </a:rPr>
                        <a:t>6</a:t>
                      </a:r>
                      <a:endParaRPr lang="cs-CZ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Janoušová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Alena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Kc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Ha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8053081"/>
                  </a:ext>
                </a:extLst>
              </a:tr>
              <a:tr h="2937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dirty="0">
                          <a:effectLst/>
                        </a:rPr>
                        <a:t>7</a:t>
                      </a:r>
                      <a:endParaRPr lang="cs-CZ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Mačkalová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Juliette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Kc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dirty="0">
                          <a:effectLst/>
                        </a:rPr>
                        <a:t>Ha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4401816"/>
                  </a:ext>
                </a:extLst>
              </a:tr>
            </a:tbl>
          </a:graphicData>
        </a:graphic>
      </p:graphicFrame>
      <p:graphicFrame>
        <p:nvGraphicFramePr>
          <p:cNvPr id="7" name="Tabulka 6">
            <a:extLst>
              <a:ext uri="{FF2B5EF4-FFF2-40B4-BE49-F238E27FC236}">
                <a16:creationId xmlns:a16="http://schemas.microsoft.com/office/drawing/2014/main" id="{4DF463F5-84C7-5E38-9CC0-9856D5B84E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4594466"/>
              </p:ext>
            </p:extLst>
          </p:nvPr>
        </p:nvGraphicFramePr>
        <p:xfrm>
          <a:off x="574065" y="4470400"/>
          <a:ext cx="4171363" cy="16459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70301">
                  <a:extLst>
                    <a:ext uri="{9D8B030D-6E8A-4147-A177-3AD203B41FA5}">
                      <a16:colId xmlns:a16="http://schemas.microsoft.com/office/drawing/2014/main" val="3635962445"/>
                    </a:ext>
                  </a:extLst>
                </a:gridCol>
                <a:gridCol w="1533590">
                  <a:extLst>
                    <a:ext uri="{9D8B030D-6E8A-4147-A177-3AD203B41FA5}">
                      <a16:colId xmlns:a16="http://schemas.microsoft.com/office/drawing/2014/main" val="1138158287"/>
                    </a:ext>
                  </a:extLst>
                </a:gridCol>
                <a:gridCol w="981497">
                  <a:extLst>
                    <a:ext uri="{9D8B030D-6E8A-4147-A177-3AD203B41FA5}">
                      <a16:colId xmlns:a16="http://schemas.microsoft.com/office/drawing/2014/main" val="123389567"/>
                    </a:ext>
                  </a:extLst>
                </a:gridCol>
                <a:gridCol w="408957">
                  <a:extLst>
                    <a:ext uri="{9D8B030D-6E8A-4147-A177-3AD203B41FA5}">
                      <a16:colId xmlns:a16="http://schemas.microsoft.com/office/drawing/2014/main" val="2781715463"/>
                    </a:ext>
                  </a:extLst>
                </a:gridCol>
                <a:gridCol w="388509">
                  <a:extLst>
                    <a:ext uri="{9D8B030D-6E8A-4147-A177-3AD203B41FA5}">
                      <a16:colId xmlns:a16="http://schemas.microsoft.com/office/drawing/2014/main" val="3045853458"/>
                    </a:ext>
                  </a:extLst>
                </a:gridCol>
                <a:gridCol w="388509">
                  <a:extLst>
                    <a:ext uri="{9D8B030D-6E8A-4147-A177-3AD203B41FA5}">
                      <a16:colId xmlns:a16="http://schemas.microsoft.com/office/drawing/2014/main" val="1164394050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Kokstein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Max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Kt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Jk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130886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Kubecová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Tatiana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Kt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Jk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721358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Novotný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Kryštof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Kt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Jk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047452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Voksová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Emma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Kt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Jk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492927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Zvěřina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Jan Josef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Kt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Jk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930420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solidFill>
                            <a:srgbClr val="FF0000"/>
                          </a:solidFill>
                          <a:effectLst/>
                        </a:rPr>
                        <a:t>Křížek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solidFill>
                            <a:srgbClr val="FF0000"/>
                          </a:solidFill>
                          <a:effectLst/>
                        </a:rPr>
                        <a:t>Max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Kt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Jk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4889795"/>
                  </a:ext>
                </a:extLst>
              </a:tr>
            </a:tbl>
          </a:graphicData>
        </a:graphic>
      </p:graphicFrame>
      <p:graphicFrame>
        <p:nvGraphicFramePr>
          <p:cNvPr id="9" name="Tabulka 8">
            <a:extLst>
              <a:ext uri="{FF2B5EF4-FFF2-40B4-BE49-F238E27FC236}">
                <a16:creationId xmlns:a16="http://schemas.microsoft.com/office/drawing/2014/main" id="{257A5864-80EE-658A-9E03-3C49A519C3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8616967"/>
              </p:ext>
            </p:extLst>
          </p:nvPr>
        </p:nvGraphicFramePr>
        <p:xfrm>
          <a:off x="6090938" y="2179374"/>
          <a:ext cx="4547686" cy="19202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12728">
                  <a:extLst>
                    <a:ext uri="{9D8B030D-6E8A-4147-A177-3AD203B41FA5}">
                      <a16:colId xmlns:a16="http://schemas.microsoft.com/office/drawing/2014/main" val="477807537"/>
                    </a:ext>
                  </a:extLst>
                </a:gridCol>
                <a:gridCol w="1671945">
                  <a:extLst>
                    <a:ext uri="{9D8B030D-6E8A-4147-A177-3AD203B41FA5}">
                      <a16:colId xmlns:a16="http://schemas.microsoft.com/office/drawing/2014/main" val="1605349592"/>
                    </a:ext>
                  </a:extLst>
                </a:gridCol>
                <a:gridCol w="1070044">
                  <a:extLst>
                    <a:ext uri="{9D8B030D-6E8A-4147-A177-3AD203B41FA5}">
                      <a16:colId xmlns:a16="http://schemas.microsoft.com/office/drawing/2014/main" val="1765459766"/>
                    </a:ext>
                  </a:extLst>
                </a:gridCol>
                <a:gridCol w="445851">
                  <a:extLst>
                    <a:ext uri="{9D8B030D-6E8A-4147-A177-3AD203B41FA5}">
                      <a16:colId xmlns:a16="http://schemas.microsoft.com/office/drawing/2014/main" val="3914376978"/>
                    </a:ext>
                  </a:extLst>
                </a:gridCol>
                <a:gridCol w="423559">
                  <a:extLst>
                    <a:ext uri="{9D8B030D-6E8A-4147-A177-3AD203B41FA5}">
                      <a16:colId xmlns:a16="http://schemas.microsoft.com/office/drawing/2014/main" val="189519699"/>
                    </a:ext>
                  </a:extLst>
                </a:gridCol>
                <a:gridCol w="423559">
                  <a:extLst>
                    <a:ext uri="{9D8B030D-6E8A-4147-A177-3AD203B41FA5}">
                      <a16:colId xmlns:a16="http://schemas.microsoft.com/office/drawing/2014/main" val="1114852693"/>
                    </a:ext>
                  </a:extLst>
                </a:gridCol>
              </a:tblGrid>
              <a:tr h="2381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Baďurová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Julie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Kc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Ha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47769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Beberová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Julie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Kc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Ha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438783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Černý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Antonín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Kc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Ha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749032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Jonák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Adam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Kc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Ha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814055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Kašparovský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Vincenc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Kc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Ha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51876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6</a:t>
                      </a:r>
                      <a:endParaRPr lang="cs-CZ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Martinů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Nela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Kc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Ha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222600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7</a:t>
                      </a:r>
                      <a:endParaRPr lang="cs-CZ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Suchý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Matyáš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Kc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Ha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0145478"/>
                  </a:ext>
                </a:extLst>
              </a:tr>
            </a:tbl>
          </a:graphicData>
        </a:graphic>
      </p:graphicFrame>
      <p:graphicFrame>
        <p:nvGraphicFramePr>
          <p:cNvPr id="15" name="Tabulka 14">
            <a:extLst>
              <a:ext uri="{FF2B5EF4-FFF2-40B4-BE49-F238E27FC236}">
                <a16:creationId xmlns:a16="http://schemas.microsoft.com/office/drawing/2014/main" id="{50171F71-F7C1-D065-54B8-FD49BB73C7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2292069"/>
              </p:ext>
            </p:extLst>
          </p:nvPr>
        </p:nvGraphicFramePr>
        <p:xfrm>
          <a:off x="6096000" y="4470400"/>
          <a:ext cx="4669968" cy="19202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26515">
                  <a:extLst>
                    <a:ext uri="{9D8B030D-6E8A-4147-A177-3AD203B41FA5}">
                      <a16:colId xmlns:a16="http://schemas.microsoft.com/office/drawing/2014/main" val="1935707955"/>
                    </a:ext>
                  </a:extLst>
                </a:gridCol>
                <a:gridCol w="1716901">
                  <a:extLst>
                    <a:ext uri="{9D8B030D-6E8A-4147-A177-3AD203B41FA5}">
                      <a16:colId xmlns:a16="http://schemas.microsoft.com/office/drawing/2014/main" val="207978149"/>
                    </a:ext>
                  </a:extLst>
                </a:gridCol>
                <a:gridCol w="1098816">
                  <a:extLst>
                    <a:ext uri="{9D8B030D-6E8A-4147-A177-3AD203B41FA5}">
                      <a16:colId xmlns:a16="http://schemas.microsoft.com/office/drawing/2014/main" val="3197408189"/>
                    </a:ext>
                  </a:extLst>
                </a:gridCol>
                <a:gridCol w="457840">
                  <a:extLst>
                    <a:ext uri="{9D8B030D-6E8A-4147-A177-3AD203B41FA5}">
                      <a16:colId xmlns:a16="http://schemas.microsoft.com/office/drawing/2014/main" val="2783621948"/>
                    </a:ext>
                  </a:extLst>
                </a:gridCol>
                <a:gridCol w="434948">
                  <a:extLst>
                    <a:ext uri="{9D8B030D-6E8A-4147-A177-3AD203B41FA5}">
                      <a16:colId xmlns:a16="http://schemas.microsoft.com/office/drawing/2014/main" val="2491425754"/>
                    </a:ext>
                  </a:extLst>
                </a:gridCol>
                <a:gridCol w="434948">
                  <a:extLst>
                    <a:ext uri="{9D8B030D-6E8A-4147-A177-3AD203B41FA5}">
                      <a16:colId xmlns:a16="http://schemas.microsoft.com/office/drawing/2014/main" val="605902550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Liamaev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Jurij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Kt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Jk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064567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Procházková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Elena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Kt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Jk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698182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Raev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Teodor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Kt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Jk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006150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Sehnoutka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Vojtěch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Kt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Jk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865786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Zámečník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Jan Jakub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Kt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Jk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319502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Zeman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Tomáš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Kt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Jk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693930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Žilavá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Lucie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Kt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Jk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65600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07077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D5042A7-D82C-CFA6-E983-CAB0302AE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Rozdělení do skupin – třetiny</a:t>
            </a:r>
            <a:endParaRPr lang="cs-CZ">
              <a:solidFill>
                <a:srgbClr val="000000"/>
              </a:solidFill>
            </a:endParaRPr>
          </a:p>
          <a:p>
            <a:endParaRPr lang="cs-CZ" dirty="0"/>
          </a:p>
        </p:txBody>
      </p:sp>
      <p:graphicFrame>
        <p:nvGraphicFramePr>
          <p:cNvPr id="5" name="Zástupný obsah 4">
            <a:extLst>
              <a:ext uri="{FF2B5EF4-FFF2-40B4-BE49-F238E27FC236}">
                <a16:creationId xmlns:a16="http://schemas.microsoft.com/office/drawing/2014/main" id="{CBC7E4A1-5093-9B25-F9ED-8DAB00DE11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4923631"/>
              </p:ext>
            </p:extLst>
          </p:nvPr>
        </p:nvGraphicFramePr>
        <p:xfrm>
          <a:off x="418465" y="2191385"/>
          <a:ext cx="2995713" cy="24688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54846">
                  <a:extLst>
                    <a:ext uri="{9D8B030D-6E8A-4147-A177-3AD203B41FA5}">
                      <a16:colId xmlns:a16="http://schemas.microsoft.com/office/drawing/2014/main" val="3952953230"/>
                    </a:ext>
                  </a:extLst>
                </a:gridCol>
                <a:gridCol w="1192012">
                  <a:extLst>
                    <a:ext uri="{9D8B030D-6E8A-4147-A177-3AD203B41FA5}">
                      <a16:colId xmlns:a16="http://schemas.microsoft.com/office/drawing/2014/main" val="1378511963"/>
                    </a:ext>
                  </a:extLst>
                </a:gridCol>
                <a:gridCol w="988115">
                  <a:extLst>
                    <a:ext uri="{9D8B030D-6E8A-4147-A177-3AD203B41FA5}">
                      <a16:colId xmlns:a16="http://schemas.microsoft.com/office/drawing/2014/main" val="763591538"/>
                    </a:ext>
                  </a:extLst>
                </a:gridCol>
                <a:gridCol w="360740">
                  <a:extLst>
                    <a:ext uri="{9D8B030D-6E8A-4147-A177-3AD203B41FA5}">
                      <a16:colId xmlns:a16="http://schemas.microsoft.com/office/drawing/2014/main" val="3569831649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Arazim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Ondřej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 lang="cs-CZ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172697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Baďurová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Julie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 lang="cs-CZ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4736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Beberová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Julie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 lang="cs-CZ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27355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Bendová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Iva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 lang="cs-CZ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04326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Cempírek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Oto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 lang="cs-CZ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468089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Černý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Antonín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 lang="cs-CZ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74672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Janoušová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Alena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 lang="cs-CZ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32201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Jonák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Adam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 lang="cs-CZ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262399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Kokstein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Max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 lang="cs-CZ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5529842"/>
                  </a:ext>
                </a:extLst>
              </a:tr>
            </a:tbl>
          </a:graphicData>
        </a:graphic>
      </p:graphicFrame>
      <p:graphicFrame>
        <p:nvGraphicFramePr>
          <p:cNvPr id="7" name="Tabulka 6">
            <a:extLst>
              <a:ext uri="{FF2B5EF4-FFF2-40B4-BE49-F238E27FC236}">
                <a16:creationId xmlns:a16="http://schemas.microsoft.com/office/drawing/2014/main" id="{A5A09AD9-6B8A-E0D9-C483-A30790FED9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7694593"/>
              </p:ext>
            </p:extLst>
          </p:nvPr>
        </p:nvGraphicFramePr>
        <p:xfrm>
          <a:off x="4060190" y="2194560"/>
          <a:ext cx="3253745" cy="268139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94024">
                  <a:extLst>
                    <a:ext uri="{9D8B030D-6E8A-4147-A177-3AD203B41FA5}">
                      <a16:colId xmlns:a16="http://schemas.microsoft.com/office/drawing/2014/main" val="2081897551"/>
                    </a:ext>
                  </a:extLst>
                </a:gridCol>
                <a:gridCol w="1356135">
                  <a:extLst>
                    <a:ext uri="{9D8B030D-6E8A-4147-A177-3AD203B41FA5}">
                      <a16:colId xmlns:a16="http://schemas.microsoft.com/office/drawing/2014/main" val="1739639876"/>
                    </a:ext>
                  </a:extLst>
                </a:gridCol>
                <a:gridCol w="1011774">
                  <a:extLst>
                    <a:ext uri="{9D8B030D-6E8A-4147-A177-3AD203B41FA5}">
                      <a16:colId xmlns:a16="http://schemas.microsoft.com/office/drawing/2014/main" val="2732799900"/>
                    </a:ext>
                  </a:extLst>
                </a:gridCol>
                <a:gridCol w="391812">
                  <a:extLst>
                    <a:ext uri="{9D8B030D-6E8A-4147-A177-3AD203B41FA5}">
                      <a16:colId xmlns:a16="http://schemas.microsoft.com/office/drawing/2014/main" val="128848974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Hájek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Mikuláš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cs-CZ">
                          <a:effectLst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8581065"/>
                  </a:ext>
                </a:extLst>
              </a:tr>
              <a:tr h="48683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Kašparovský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Vincenc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cs-CZ">
                          <a:effectLst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866747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Kubecová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Tatiana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cs-CZ">
                          <a:effectLst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14403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Liamaev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Jurij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cs-CZ">
                          <a:effectLst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228175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Mačkalová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Juliette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cs-CZ">
                          <a:effectLst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599258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Martinů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Nela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cs-CZ">
                          <a:effectLst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556044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Novotný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Kryštof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cs-CZ">
                          <a:effectLst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66237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Raev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Teodor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cs-CZ">
                          <a:effectLst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763079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dirty="0" smtClean="0">
                          <a:solidFill>
                            <a:srgbClr val="FF0000"/>
                          </a:solidFill>
                          <a:effectLst/>
                        </a:rPr>
                        <a:t>Křížek </a:t>
                      </a:r>
                      <a:endParaRPr lang="cs-CZ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dirty="0" smtClean="0">
                          <a:solidFill>
                            <a:srgbClr val="FF0000"/>
                          </a:solidFill>
                          <a:effectLst/>
                        </a:rPr>
                        <a:t>Max</a:t>
                      </a:r>
                      <a:endParaRPr lang="cs-CZ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dirty="0" smtClean="0">
                          <a:effectLst/>
                        </a:rPr>
                        <a:t>2</a:t>
                      </a:r>
                      <a:endParaRPr lang="cs-CZ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4659415"/>
                  </a:ext>
                </a:extLst>
              </a:tr>
            </a:tbl>
          </a:graphicData>
        </a:graphic>
      </p:graphicFrame>
      <p:graphicFrame>
        <p:nvGraphicFramePr>
          <p:cNvPr id="9" name="Tabulka 8">
            <a:extLst>
              <a:ext uri="{FF2B5EF4-FFF2-40B4-BE49-F238E27FC236}">
                <a16:creationId xmlns:a16="http://schemas.microsoft.com/office/drawing/2014/main" id="{8CC91986-1203-E4D5-D19B-BE83BF7D1C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7520092"/>
              </p:ext>
            </p:extLst>
          </p:nvPr>
        </p:nvGraphicFramePr>
        <p:xfrm>
          <a:off x="8188960" y="2062480"/>
          <a:ext cx="3423005" cy="30835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19723">
                  <a:extLst>
                    <a:ext uri="{9D8B030D-6E8A-4147-A177-3AD203B41FA5}">
                      <a16:colId xmlns:a16="http://schemas.microsoft.com/office/drawing/2014/main" val="314882830"/>
                    </a:ext>
                  </a:extLst>
                </a:gridCol>
                <a:gridCol w="1362034">
                  <a:extLst>
                    <a:ext uri="{9D8B030D-6E8A-4147-A177-3AD203B41FA5}">
                      <a16:colId xmlns:a16="http://schemas.microsoft.com/office/drawing/2014/main" val="113096325"/>
                    </a:ext>
                  </a:extLst>
                </a:gridCol>
                <a:gridCol w="1129054">
                  <a:extLst>
                    <a:ext uri="{9D8B030D-6E8A-4147-A177-3AD203B41FA5}">
                      <a16:colId xmlns:a16="http://schemas.microsoft.com/office/drawing/2014/main" val="2394694259"/>
                    </a:ext>
                  </a:extLst>
                </a:gridCol>
                <a:gridCol w="412194">
                  <a:extLst>
                    <a:ext uri="{9D8B030D-6E8A-4147-A177-3AD203B41FA5}">
                      <a16:colId xmlns:a16="http://schemas.microsoft.com/office/drawing/2014/main" val="2161551972"/>
                    </a:ext>
                  </a:extLst>
                </a:gridCol>
              </a:tblGrid>
              <a:tr h="444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dirty="0">
                          <a:effectLst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dirty="0" smtClean="0">
                          <a:effectLst/>
                        </a:rPr>
                        <a:t>Běhalová</a:t>
                      </a:r>
                      <a:endParaRPr lang="cs-CZ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dirty="0" smtClean="0">
                          <a:effectLst/>
                        </a:rPr>
                        <a:t>Denisa</a:t>
                      </a:r>
                      <a:endParaRPr lang="cs-CZ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cs-CZ" dirty="0" smtClean="0">
                          <a:effectLst/>
                        </a:rPr>
                        <a:t>3</a:t>
                      </a:r>
                      <a:endParaRPr lang="cs-CZ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8698946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dirty="0">
                          <a:effectLst/>
                        </a:rPr>
                        <a:t>Procházková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Elena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cs-CZ">
                          <a:effectLst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043179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Sehnoutka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Vojtěch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cs-CZ">
                          <a:effectLst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916207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Suchý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Matyáš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cs-CZ">
                          <a:effectLst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59374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Voksová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Emma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cs-CZ">
                          <a:effectLst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97439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Zámečník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Jan Jakub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cs-CZ">
                          <a:effectLst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582994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dirty="0">
                          <a:effectLst/>
                        </a:rPr>
                        <a:t>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Zeman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Tomáš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cs-CZ">
                          <a:effectLst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109705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dirty="0" smtClean="0">
                          <a:effectLst/>
                        </a:rPr>
                        <a:t>8</a:t>
                      </a:r>
                      <a:endParaRPr lang="cs-CZ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Zvěřina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Jan Josef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cs-CZ">
                          <a:effectLst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846088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dirty="0" smtClean="0">
                          <a:effectLst/>
                        </a:rPr>
                        <a:t>9</a:t>
                      </a:r>
                      <a:endParaRPr lang="cs-CZ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dirty="0" err="1">
                          <a:effectLst/>
                        </a:rPr>
                        <a:t>Žilavá</a:t>
                      </a:r>
                      <a:endParaRPr lang="cs-CZ" dirty="0"/>
                    </a:p>
                    <a:p>
                      <a:pPr lvl="0">
                        <a:buNone/>
                      </a:pPr>
                      <a:endParaRPr lang="cs-CZ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>
                          <a:effectLst/>
                        </a:rPr>
                        <a:t>Lucie</a:t>
                      </a:r>
                    </a:p>
                    <a:p>
                      <a:pPr lvl="0">
                        <a:buNone/>
                      </a:pPr>
                      <a:endParaRPr lang="cs-CZ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cs-CZ" dirty="0">
                          <a:effectLst/>
                        </a:rPr>
                        <a:t>3</a:t>
                      </a:r>
                    </a:p>
                    <a:p>
                      <a:pPr lvl="0" algn="r">
                        <a:buNone/>
                      </a:pPr>
                      <a:r>
                        <a:rPr lang="cs-CZ" dirty="0">
                          <a:effectLst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5877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2736152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a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115BACB54C59A4FB7571A643E682BF1" ma:contentTypeVersion="14" ma:contentTypeDescription="Vytvoří nový dokument" ma:contentTypeScope="" ma:versionID="032055711b049b5fbb71fb9a1d2069a7">
  <xsd:schema xmlns:xsd="http://www.w3.org/2001/XMLSchema" xmlns:xs="http://www.w3.org/2001/XMLSchema" xmlns:p="http://schemas.microsoft.com/office/2006/metadata/properties" xmlns:ns3="0fc7bb48-94a4-45fb-b78a-e0171acee7b1" xmlns:ns4="b5921193-bff4-4914-a78c-0992cbfcec81" targetNamespace="http://schemas.microsoft.com/office/2006/metadata/properties" ma:root="true" ma:fieldsID="c9e82e513fad08cb28ed449b4ce31173" ns3:_="" ns4:_="">
    <xsd:import namespace="0fc7bb48-94a4-45fb-b78a-e0171acee7b1"/>
    <xsd:import namespace="b5921193-bff4-4914-a78c-0992cbfcec8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c7bb48-94a4-45fb-b78a-e0171acee7b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921193-bff4-4914-a78c-0992cbfcec81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Hodnota hash upozornění na sdílení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B9603E7-33F1-4366-912B-EB165EB963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fc7bb48-94a4-45fb-b78a-e0171acee7b1"/>
    <ds:schemaRef ds:uri="b5921193-bff4-4914-a78c-0992cbfcec8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FFEF8F0-B643-49B5-A770-6AD277D79C5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DA74E89-D054-46AE-A260-75F48EBB0867}">
  <ds:schemaRefs>
    <ds:schemaRef ds:uri="http://schemas.microsoft.com/office/2006/metadata/properties"/>
    <ds:schemaRef ds:uri="http://schemas.openxmlformats.org/package/2006/metadata/core-properties"/>
    <ds:schemaRef ds:uri="0fc7bb48-94a4-45fb-b78a-e0171acee7b1"/>
    <ds:schemaRef ds:uri="http://schemas.microsoft.com/office/2006/documentManagement/types"/>
    <ds:schemaRef ds:uri="b5921193-bff4-4914-a78c-0992cbfcec81"/>
    <ds:schemaRef ds:uri="http://www.w3.org/XML/1998/namespace"/>
    <ds:schemaRef ds:uri="http://purl.org/dc/terms/"/>
    <ds:schemaRef ds:uri="http://schemas.microsoft.com/office/infopath/2007/PartnerControls"/>
    <ds:schemaRef ds:uri="http://purl.org/dc/dcmitype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TM03457464[[fn=Dividenda]]</Template>
  <TotalTime>70</TotalTime>
  <Words>664</Words>
  <Application>Microsoft Office PowerPoint</Application>
  <PresentationFormat>Širokoúhlá obrazovka</PresentationFormat>
  <Paragraphs>445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5" baseType="lpstr">
      <vt:lpstr>Calibri</vt:lpstr>
      <vt:lpstr>Gill Sans MT</vt:lpstr>
      <vt:lpstr>Times New Roman</vt:lpstr>
      <vt:lpstr>Wingdings 2</vt:lpstr>
      <vt:lpstr>Dividenda</vt:lpstr>
      <vt:lpstr>Vítejte v novém školním roce</vt:lpstr>
      <vt:lpstr>Prezentace aplikace PowerPoint</vt:lpstr>
      <vt:lpstr>Učitelé a předměty</vt:lpstr>
      <vt:lpstr>Prezentace aplikace PowerPoint</vt:lpstr>
      <vt:lpstr>Administrace</vt:lpstr>
      <vt:lpstr>Program na zítra</vt:lpstr>
      <vt:lpstr>CO zítra na Třídnické hodině?</vt:lpstr>
      <vt:lpstr>Rozdělení podle A – Je správně?</vt:lpstr>
      <vt:lpstr>Rozdělení do skupin – čtvrtiny</vt:lpstr>
      <vt:lpstr>Rozdělení do skupin – třetiny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Hrušovská Lenka</dc:creator>
  <cp:lastModifiedBy>Hrušovská Lenka</cp:lastModifiedBy>
  <cp:revision>180</cp:revision>
  <dcterms:created xsi:type="dcterms:W3CDTF">2022-08-31T08:58:51Z</dcterms:created>
  <dcterms:modified xsi:type="dcterms:W3CDTF">2026-09-01T06:02:01Z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0x0101009115BACB54C59A4FB7571A643E682BF1</vt:lpwstr>
  </property>
</Properties>
</file>