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5" r:id="rId12"/>
    <p:sldId id="267" r:id="rId13"/>
    <p:sldId id="268" r:id="rId14"/>
    <p:sldId id="269" r:id="rId15"/>
    <p:sldId id="262" r:id="rId16"/>
    <p:sldId id="270" r:id="rId17"/>
    <p:sldId id="271" r:id="rId18"/>
    <p:sldId id="266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" dt="2026-08-31T07:43:15.445"/>
    <p1510:client id="{F0707751-40C3-9012-BB4B-CF55A8A10D5F}" v="220" dt="2026-09-01T14:10:53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B8EC1C-119C-7F07-02F2-28659E5DC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49FC4FE-89B8-3F1A-BF49-9D5FD96C4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D7B255-20A8-BF96-494F-8179F4563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6334456-4917-47E3-D476-A6AB2C649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0BE242C-4B55-5D63-7C6B-D3637FCAC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768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7DFEF1-115C-16CC-DCBC-3D234E1A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7A540C2-A690-F641-9580-FBB403EF4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DD31234-E5D0-8B14-D349-203CD141A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A5A6FA-D519-15E9-D93C-A41C913BA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2BEB567-8EF4-4CA8-D2C8-623984E70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57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647F51-798F-4767-BC9B-4CE55CA4E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57913E-8AEC-62E1-3EAA-57E18B497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2D315BB-6995-B5C9-4C70-FFB49B46F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9C817F-5FB6-2D5A-E7CE-355A90F23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45A9E3-089F-A8C3-0AD5-77BAAD806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349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41E6E4-83F8-8289-FEB4-5C2BFDDB7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0E3628-DB9D-67DA-B045-B143E24BB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839143A-75C9-B7AE-172C-F78BA0843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513B7A-D24F-2505-C2CA-DC63E2A47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F09CCE5-1851-7285-72D7-D03AACE0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9A50196-808B-C7CB-B8F8-3E660F3C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9560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76F796-39F6-7133-8303-CF3CB61B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A582920-E4D8-CB31-EBE7-9471419E2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1307FF4-AA6D-9E5E-BC0A-2BB47E5B1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5377DD2-8F54-5814-5679-E014FFF99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92A2471-C371-8B7B-1F4B-DB3A35F217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1870441-6A4A-2276-C475-FA57EFA9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648063C-83C3-8063-ACB4-852406031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EA1F5B3-B87A-22B0-CE10-7F654C8DD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6158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7A12C4-ABC4-947D-2D67-615D1D56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B766C13-840F-7AB1-5267-D2A33111E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9B814F1-364D-7830-348C-F0960A04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63C906-2B86-F618-F89B-E28B2EDC0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7955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2DD1BF2-6A04-93DB-5537-1151015E6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82A8E43-6C6E-8420-8FB9-C34B7DEB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CF18103-1FCE-51F6-B140-8911531D2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229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71515E-9C48-FA76-FCF2-9D277894F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ECB93A-223E-09AF-8D33-FEDDF8CD4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58556A2-82EB-5D28-5C6C-30B8CB38E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B540633-197B-3B88-5AE7-152AB8F97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26EA32F-8A6F-7252-8712-6C744218F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A309683-60D0-265A-FCF3-9414E3060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831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2989DB-73D2-3D10-79D5-637E430A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5E88DEC-869D-6CB4-DB37-27DF25F2CF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A8E9B4C-A972-ACA8-4981-52641216F7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E3D54F2-ABCA-BD4A-3FB8-FE2C0B838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0549A59-A283-004C-F93B-7ECC792A9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74289DA-385B-6B06-6C11-47298B5AD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2692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632BEC-83D8-F2C3-9749-A61B56195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EC64DF5-1A37-DA10-E88A-2A1D0480A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6936411-991A-F323-E7C7-1631F44EF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5AC19E-7316-C58F-6814-CEE5B4139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16CAB26-13E6-508E-0DFA-FF4268768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1248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3B2D0E2-8863-660E-D55E-3E82C4D2C8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D8CAA19-EF4B-DF5B-EAA3-A0AAA75F7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A5D17E8-7D63-FC5F-FDCF-C0F66C1BA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7644DD7-F04E-0D57-23C8-0735722F5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5069FD0-9BB6-92B1-85DD-C521F4BE1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240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729809D-6A7B-51C4-CB68-5158FE68B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4E974A1-9B25-40E9-69AB-1547CC362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C23616-46D4-5164-8043-DD8A489DF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A90F8-AE9D-4FF8-931A-FD1FE35C288A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D914DC5-CCBB-257D-3725-3DAE49C1F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8C746C4-E321-D218-4290-EDBAA37891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DFBDC-9DC1-420E-9028-137B5F0A3C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733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anska365-my.sharepoint.com/:x:/g/personal/hrusovska_panska_cz/IQAkl5q2IpfnSJz8gSGre9aMAUHj8QH8AhmMGncp3mMoMdI?email=25G%40student.panska.cz&amp;e=rPKFpQ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1C1FBA-B945-EA5E-52C1-3BF41B56C6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Školní rok 2026/2027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3B0CAAF-6C53-57D9-F9E2-691A937BC3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co je nového</a:t>
            </a:r>
          </a:p>
        </p:txBody>
      </p:sp>
    </p:spTree>
    <p:extLst>
      <p:ext uri="{BB962C8B-B14F-4D97-AF65-F5344CB8AC3E}">
        <p14:creationId xmlns:p14="http://schemas.microsoft.com/office/powerpoint/2010/main" val="251966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FDF1CD-49BF-3DF1-6D62-EFBB51300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Omlouvání absence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B129B3-ABB2-267C-581D-B5F425B79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pouze elektronicky přes Bakaláře – </a:t>
            </a:r>
            <a:r>
              <a:rPr lang="cs-CZ" dirty="0" err="1"/>
              <a:t>komens</a:t>
            </a:r>
            <a:r>
              <a:rPr lang="cs-CZ" dirty="0"/>
              <a:t> – omluvenky </a:t>
            </a:r>
          </a:p>
          <a:p>
            <a:r>
              <a:rPr lang="cs-CZ" dirty="0"/>
              <a:t>návod v Bakalářích</a:t>
            </a:r>
          </a:p>
          <a:p>
            <a:r>
              <a:rPr lang="cs-CZ" dirty="0"/>
              <a:t>známá absence dopředu (lékař, rodinné důvody,…)</a:t>
            </a:r>
          </a:p>
          <a:p>
            <a:r>
              <a:rPr lang="cs-CZ" dirty="0"/>
              <a:t>nemoc </a:t>
            </a:r>
          </a:p>
          <a:p>
            <a:pPr lvl="1"/>
            <a:r>
              <a:rPr lang="cs-CZ" dirty="0"/>
              <a:t> do tří dnů dát vědět, co se děje, na jak dlouho to asi vypadá</a:t>
            </a:r>
          </a:p>
          <a:p>
            <a:pPr lvl="1"/>
            <a:r>
              <a:rPr lang="cs-CZ" dirty="0"/>
              <a:t>po nemoci napsat přes Bakaláře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138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FA3E00-7F09-9572-08EA-1ED232E12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Zpožděnky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124677-CC4D-536D-B3E5-E0B5A1E66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odevzdat třídnímu</a:t>
            </a:r>
          </a:p>
          <a:p>
            <a:r>
              <a:rPr lang="cs-CZ" dirty="0"/>
              <a:t>do 15 minut PP </a:t>
            </a:r>
          </a:p>
          <a:p>
            <a:r>
              <a:rPr lang="cs-CZ" dirty="0"/>
              <a:t>nad 15 minut – celá hodina, jako nezapočtená absence</a:t>
            </a:r>
          </a:p>
        </p:txBody>
      </p:sp>
    </p:spTree>
    <p:extLst>
      <p:ext uri="{BB962C8B-B14F-4D97-AF65-F5344CB8AC3E}">
        <p14:creationId xmlns:p14="http://schemas.microsoft.com/office/powerpoint/2010/main" val="2175329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6185F4-D68E-C5CA-02FB-C7AF382BE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Uvolnění nad 5 dní (více než týden)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41DDDE-F77E-68FC-E5AC-40BBF0A5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povoluje pouze ředitel</a:t>
            </a:r>
          </a:p>
          <a:p>
            <a:r>
              <a:rPr lang="cs-CZ" dirty="0"/>
              <a:t>žádost na webu </a:t>
            </a:r>
          </a:p>
          <a:p>
            <a:r>
              <a:rPr lang="cs-CZ" dirty="0"/>
              <a:t>alespoň 10 pracovních dní dopředu</a:t>
            </a:r>
          </a:p>
        </p:txBody>
      </p:sp>
    </p:spTree>
    <p:extLst>
      <p:ext uri="{BB962C8B-B14F-4D97-AF65-F5344CB8AC3E}">
        <p14:creationId xmlns:p14="http://schemas.microsoft.com/office/powerpoint/2010/main" val="1570038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B0E8AA-429E-4F5F-F601-B77253C1A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Vnitřní omluvný list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A872F4-BCD7-4B58-92B0-401FAEE13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 individuální akce, na které posílá škola (volejbal, …, soutěž, pomoc na výstavě, …)</a:t>
            </a:r>
          </a:p>
          <a:p>
            <a:r>
              <a:rPr lang="cs-CZ" dirty="0"/>
              <a:t>vyzvednout předem u třídní a pak už mít u sebe</a:t>
            </a:r>
          </a:p>
        </p:txBody>
      </p:sp>
    </p:spTree>
    <p:extLst>
      <p:ext uri="{BB962C8B-B14F-4D97-AF65-F5344CB8AC3E}">
        <p14:creationId xmlns:p14="http://schemas.microsoft.com/office/powerpoint/2010/main" val="1609684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85D5B2-D3A2-D597-03ED-5B78EEB23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831" y="398263"/>
            <a:ext cx="10515600" cy="1325563"/>
          </a:xfrm>
        </p:spPr>
        <p:txBody>
          <a:bodyPr/>
          <a:lstStyle/>
          <a:p>
            <a:r>
              <a:rPr lang="cs-CZ" dirty="0"/>
              <a:t>Kdo pomůže při problému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DAADF507-9BFE-63DF-1703-8DF9AFCA3E00}"/>
              </a:ext>
            </a:extLst>
          </p:cNvPr>
          <p:cNvSpPr txBox="1">
            <a:spLocks/>
          </p:cNvSpPr>
          <p:nvPr/>
        </p:nvSpPr>
        <p:spPr>
          <a:xfrm>
            <a:off x="838200" y="1715608"/>
            <a:ext cx="10515600" cy="23974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školní psycholožka - Hana Koberová – U Medvěda – pondělí – čtvrtek – vedle mého kabinetu</a:t>
            </a:r>
          </a:p>
          <a:p>
            <a:r>
              <a:rPr lang="cs-CZ" dirty="0"/>
              <a:t>výchovná poradkyně – Kuboňová Romana – út, st, čt – naproti sekretariátu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1886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DDEDD9-9AF5-CBEB-1A31-6F5513E8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Spolek rodičů a přátel školy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96AAAD-DE61-17EF-7328-8149C0625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platba 800,-</a:t>
            </a:r>
          </a:p>
          <a:p>
            <a:r>
              <a:rPr lang="cs-CZ" dirty="0"/>
              <a:t>pouze na účet</a:t>
            </a:r>
          </a:p>
          <a:p>
            <a:r>
              <a:rPr lang="cs-CZ" dirty="0"/>
              <a:t>QR kód bude v Bakalářích a mailu</a:t>
            </a:r>
          </a:p>
        </p:txBody>
      </p:sp>
    </p:spTree>
    <p:extLst>
      <p:ext uri="{BB962C8B-B14F-4D97-AF65-F5344CB8AC3E}">
        <p14:creationId xmlns:p14="http://schemas.microsoft.com/office/powerpoint/2010/main" val="2492087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542925-A644-7E9A-F0E6-856BBBAB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Funkce ve třídě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955C40-F990-04EA-65FB-A414FC687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pokladníci</a:t>
            </a:r>
          </a:p>
          <a:p>
            <a:r>
              <a:rPr lang="cs-CZ" dirty="0"/>
              <a:t>předseda třídy</a:t>
            </a:r>
          </a:p>
          <a:p>
            <a:endParaRPr lang="cs-CZ" dirty="0"/>
          </a:p>
          <a:p>
            <a:r>
              <a:rPr lang="cs-CZ" dirty="0"/>
              <a:t>vybrat 250,- ISIC</a:t>
            </a:r>
          </a:p>
          <a:p>
            <a:r>
              <a:rPr lang="cs-CZ" dirty="0"/>
              <a:t>třídní fond – jsou zbylé peníze</a:t>
            </a:r>
          </a:p>
        </p:txBody>
      </p:sp>
    </p:spTree>
    <p:extLst>
      <p:ext uri="{BB962C8B-B14F-4D97-AF65-F5344CB8AC3E}">
        <p14:creationId xmlns:p14="http://schemas.microsoft.com/office/powerpoint/2010/main" val="1493609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8AAD02-FF12-C724-7026-FE1314959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Organizace školního roku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E12FD29-3074-59E4-968E-01C4C0B45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cs-CZ" sz="3200" dirty="0"/>
              <a:t>uzavření 1. čtvrtletí – 6.11.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3200" dirty="0"/>
              <a:t>uzavření 1. pololetí – 22.1.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3200" dirty="0"/>
              <a:t>uzavření 3. čtvrtletí – 8.4.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3200" dirty="0"/>
              <a:t>uzavření 2. pololetí – 23.6.???</a:t>
            </a:r>
            <a:endParaRPr lang="cs-CZ" sz="3200" dirty="0">
              <a:ea typeface="Calibri"/>
              <a:cs typeface="Calibri"/>
            </a:endParaRPr>
          </a:p>
          <a:p>
            <a:r>
              <a:rPr lang="cs-CZ" sz="3200" dirty="0"/>
              <a:t>třídní schůzky – 11.11. (letos pouze jedny)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1000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AF1552-8467-DFF1-57EB-DB9285F01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Calibri Light"/>
                <a:cs typeface="Calibri Light"/>
              </a:rPr>
              <a:t>Distanční výuka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9E80ECF-5F59-8355-5CFD-B5B5597B4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latin typeface="Calibri"/>
                <a:ea typeface="Calibri"/>
                <a:cs typeface="Calibri"/>
              </a:rPr>
              <a:t>26. – 27.10.2026 (k podzimním prázdninám)</a:t>
            </a:r>
          </a:p>
          <a:p>
            <a:r>
              <a:rPr lang="cs-CZ" dirty="0">
                <a:latin typeface="Calibri"/>
                <a:ea typeface="Calibri"/>
                <a:cs typeface="Calibri"/>
              </a:rPr>
              <a:t>16.11.2026 (k 17.11.)</a:t>
            </a:r>
          </a:p>
          <a:p>
            <a:r>
              <a:rPr lang="cs-CZ" dirty="0">
                <a:latin typeface="Calibri"/>
                <a:ea typeface="Calibri"/>
                <a:cs typeface="Calibri"/>
              </a:rPr>
              <a:t>21.-22.12.2026 (k Vánočním prázdninám)</a:t>
            </a:r>
          </a:p>
          <a:p>
            <a:r>
              <a:rPr lang="cs-CZ" dirty="0">
                <a:latin typeface="Calibri"/>
                <a:ea typeface="Calibri"/>
                <a:cs typeface="Calibri"/>
              </a:rPr>
              <a:t>15.-19.3.2027 (lyžák)</a:t>
            </a:r>
          </a:p>
          <a:p>
            <a:r>
              <a:rPr lang="cs-CZ" dirty="0">
                <a:latin typeface="Calibri"/>
                <a:ea typeface="Calibri"/>
                <a:cs typeface="Calibri"/>
              </a:rPr>
              <a:t>12.-13.4.2027 (jsou přijímačky)</a:t>
            </a:r>
          </a:p>
          <a:p>
            <a:r>
              <a:rPr lang="cs-CZ" dirty="0">
                <a:latin typeface="Calibri"/>
                <a:ea typeface="Calibri"/>
                <a:cs typeface="Calibri"/>
              </a:rPr>
              <a:t>24.-28.5.2027 - klauzury</a:t>
            </a:r>
          </a:p>
          <a:p>
            <a:endParaRPr lang="cs-CZ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661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70459C-F887-C350-B247-648B7C14A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Calibri Light"/>
                <a:cs typeface="Calibri Light"/>
              </a:rPr>
              <a:t>Akce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EC0BB3-6D78-1949-782A-4E9AA5F0C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latin typeface="Calibri"/>
                <a:ea typeface="Calibri"/>
                <a:cs typeface="Calibri"/>
              </a:rPr>
              <a:t>lyžařský kurz 14.-19.3. – Rakousko</a:t>
            </a:r>
            <a:endParaRPr lang="cs-CZ">
              <a:latin typeface="Calibri"/>
              <a:ea typeface="Calibri"/>
              <a:cs typeface="Calibri"/>
            </a:endParaRPr>
          </a:p>
          <a:p>
            <a:r>
              <a:rPr lang="cs-CZ" dirty="0">
                <a:latin typeface="Calibri"/>
                <a:ea typeface="Calibri"/>
                <a:cs typeface="Calibri"/>
              </a:rPr>
              <a:t>praxe 3.-7.5.2027</a:t>
            </a:r>
            <a:endParaRPr lang="cs-CZ">
              <a:latin typeface="Calibri"/>
              <a:ea typeface="Calibri"/>
              <a:cs typeface="Calibri"/>
            </a:endParaRPr>
          </a:p>
          <a:p>
            <a:r>
              <a:rPr lang="cs-CZ" dirty="0">
                <a:latin typeface="Calibri"/>
                <a:ea typeface="Calibri"/>
                <a:cs typeface="Calibri"/>
              </a:rPr>
              <a:t>exteriérová cvičení (Praha) – 17. – 21.5.2027</a:t>
            </a:r>
            <a:endParaRPr lang="cs-CZ">
              <a:latin typeface="Calibri"/>
              <a:ea typeface="Calibri"/>
              <a:cs typeface="Calibri"/>
            </a:endParaRPr>
          </a:p>
          <a:p>
            <a:r>
              <a:rPr lang="cs-CZ" dirty="0">
                <a:latin typeface="Calibri"/>
                <a:ea typeface="Calibri"/>
                <a:cs typeface="Calibri"/>
              </a:rPr>
              <a:t>klauzury (distanční výuka) – 24. – 28.5.2027</a:t>
            </a:r>
            <a:endParaRPr lang="cs-CZ">
              <a:latin typeface="Calibri"/>
              <a:ea typeface="Calibri"/>
              <a:cs typeface="Calibri"/>
            </a:endParaRPr>
          </a:p>
          <a:p>
            <a:endParaRPr lang="cs-CZ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1893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82FD7E-6E46-C7D5-161C-5B6E70D3B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Lyžařský kurz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1854E7-E465-458E-A024-DA97C3E02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v týdnu 14.3. – 19.3. (odjezd může být +- den)</a:t>
            </a:r>
          </a:p>
          <a:p>
            <a:r>
              <a:rPr lang="cs-CZ" dirty="0"/>
              <a:t>Rakousko</a:t>
            </a:r>
          </a:p>
          <a:p>
            <a:r>
              <a:rPr lang="cs-CZ" dirty="0"/>
              <a:t>info v listopadu na schůzkách</a:t>
            </a:r>
          </a:p>
        </p:txBody>
      </p:sp>
    </p:spTree>
    <p:extLst>
      <p:ext uri="{BB962C8B-B14F-4D97-AF65-F5344CB8AC3E}">
        <p14:creationId xmlns:p14="http://schemas.microsoft.com/office/powerpoint/2010/main" val="1942746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799906-D2AD-1405-6B95-0C2493F81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Zkontrolovat údaje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9AA798-0D0C-9C98-FE77-4500DB288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latin typeface="Calibri Light"/>
                <a:ea typeface="Calibri Light"/>
                <a:cs typeface="Calibri Light"/>
              </a:rPr>
              <a:t>Zkontrolovat údaje, pokud je nějaká změna, tak škrtnout a dolů napsat </a:t>
            </a:r>
            <a:r>
              <a:rPr lang="cs-CZ">
                <a:latin typeface="Calibri Light"/>
                <a:ea typeface="Calibri Light"/>
                <a:cs typeface="Calibri Light"/>
              </a:rPr>
              <a:t>nové údaje.</a:t>
            </a:r>
          </a:p>
          <a:p>
            <a:endParaRPr lang="cs-CZ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5898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6EB89A-6BE6-F2D8-D043-96F76250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Calibri Light"/>
                <a:cs typeface="Calibri Light"/>
              </a:rPr>
              <a:t>Vyplňte tabulku fototechniky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8230D8-C38E-4132-1FE3-BEBA6C55E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ea typeface="+mn-lt"/>
                <a:cs typeface="+mn-lt"/>
                <a:hlinkClick r:id="rId2"/>
              </a:rPr>
              <a:t>Tabulka fototechniky 2026-27_2G.xlsx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0343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A6607A-3EE8-5599-425B-91C672DC2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vitrína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D9B7D7-B70F-7621-6058-A4ADBE31E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připravit dnes</a:t>
            </a:r>
          </a:p>
          <a:p>
            <a:r>
              <a:rPr lang="cs-CZ" dirty="0"/>
              <a:t>nainstalovat ideálně zítra</a:t>
            </a:r>
          </a:p>
        </p:txBody>
      </p:sp>
    </p:spTree>
    <p:extLst>
      <p:ext uri="{BB962C8B-B14F-4D97-AF65-F5344CB8AC3E}">
        <p14:creationId xmlns:p14="http://schemas.microsoft.com/office/powerpoint/2010/main" val="78473091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fc7bb48-94a4-45fb-b78a-e0171acee7b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15BACB54C59A4FB7571A643E682BF1" ma:contentTypeVersion="18" ma:contentTypeDescription="Vytvoří nový dokument" ma:contentTypeScope="" ma:versionID="68965bfc442ccc27754f6b6604ca42f2">
  <xsd:schema xmlns:xsd="http://www.w3.org/2001/XMLSchema" xmlns:xs="http://www.w3.org/2001/XMLSchema" xmlns:p="http://schemas.microsoft.com/office/2006/metadata/properties" xmlns:ns3="0fc7bb48-94a4-45fb-b78a-e0171acee7b1" xmlns:ns4="b5921193-bff4-4914-a78c-0992cbfcec81" targetNamespace="http://schemas.microsoft.com/office/2006/metadata/properties" ma:root="true" ma:fieldsID="0fd39bf9c0c4e23feb33bf9109768256" ns3:_="" ns4:_="">
    <xsd:import namespace="0fc7bb48-94a4-45fb-b78a-e0171acee7b1"/>
    <xsd:import namespace="b5921193-bff4-4914-a78c-0992cbfcec8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7bb48-94a4-45fb-b78a-e0171acee7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21193-bff4-4914-a78c-0992cbfcec8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890875-FA23-4E4E-857B-7E6468BF4C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A25601-3E0B-4E18-A34F-BF8B6B77ACB0}">
  <ds:schemaRefs>
    <ds:schemaRef ds:uri="0fc7bb48-94a4-45fb-b78a-e0171acee7b1"/>
    <ds:schemaRef ds:uri="http://schemas.microsoft.com/office/2006/documentManagement/types"/>
    <ds:schemaRef ds:uri="http://schemas.microsoft.com/office/infopath/2007/PartnerControls"/>
    <ds:schemaRef ds:uri="b5921193-bff4-4914-a78c-0992cbfcec81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E6362C3-F831-4C61-A1E8-AEB2597AC7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c7bb48-94a4-45fb-b78a-e0171acee7b1"/>
    <ds:schemaRef ds:uri="b5921193-bff4-4914-a78c-0992cbfcec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279</Words>
  <Application>Microsoft Office PowerPoint</Application>
  <PresentationFormat>Widescreen</PresentationFormat>
  <Paragraphs>51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Motiv Office</vt:lpstr>
      <vt:lpstr>Školní rok 2026/2027</vt:lpstr>
      <vt:lpstr>Omlouvání absence</vt:lpstr>
      <vt:lpstr>Zpožděnky</vt:lpstr>
      <vt:lpstr>Uvolnění nad 5 dní (více než týden)</vt:lpstr>
      <vt:lpstr>Vnitřní omluvný list</vt:lpstr>
      <vt:lpstr>Kdo pomůže při problému</vt:lpstr>
      <vt:lpstr>Spolek rodičů a přátel školy</vt:lpstr>
      <vt:lpstr>Funkce ve třídě</vt:lpstr>
      <vt:lpstr>Organizace školního roku</vt:lpstr>
      <vt:lpstr>Distanční výuka</vt:lpstr>
      <vt:lpstr>Akce</vt:lpstr>
      <vt:lpstr>Lyžařský kurz</vt:lpstr>
      <vt:lpstr>Zkontrolovat údaje</vt:lpstr>
      <vt:lpstr>Vyplňte tabulku fototechniky</vt:lpstr>
      <vt:lpstr>vitrína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Školní rok 2024/2025</dc:title>
  <dc:creator>Hrušovská Lenka</dc:creator>
  <cp:lastModifiedBy>Microsoft account</cp:lastModifiedBy>
  <cp:revision>77</cp:revision>
  <dcterms:created xsi:type="dcterms:W3CDTF">2024-09-02T18:36:15Z</dcterms:created>
  <dcterms:modified xsi:type="dcterms:W3CDTF">2026-09-02T15:52:56Z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0x0101009115BACB54C59A4FB7571A643E682BF1</vt:lpwstr>
  </property>
</Properties>
</file>